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3" r:id="rId2"/>
  </p:sldMasterIdLst>
  <p:notesMasterIdLst>
    <p:notesMasterId r:id="rId34"/>
  </p:notesMasterIdLst>
  <p:handoutMasterIdLst>
    <p:handoutMasterId r:id="rId35"/>
  </p:handoutMasterIdLst>
  <p:sldIdLst>
    <p:sldId id="431" r:id="rId3"/>
    <p:sldId id="436" r:id="rId4"/>
    <p:sldId id="435" r:id="rId5"/>
    <p:sldId id="423" r:id="rId6"/>
    <p:sldId id="433" r:id="rId7"/>
    <p:sldId id="432" r:id="rId8"/>
    <p:sldId id="434" r:id="rId9"/>
    <p:sldId id="437" r:id="rId10"/>
    <p:sldId id="438" r:id="rId11"/>
    <p:sldId id="442" r:id="rId12"/>
    <p:sldId id="439" r:id="rId13"/>
    <p:sldId id="441" r:id="rId14"/>
    <p:sldId id="440" r:id="rId15"/>
    <p:sldId id="443" r:id="rId16"/>
    <p:sldId id="444" r:id="rId17"/>
    <p:sldId id="445" r:id="rId18"/>
    <p:sldId id="446" r:id="rId19"/>
    <p:sldId id="447" r:id="rId20"/>
    <p:sldId id="448" r:id="rId21"/>
    <p:sldId id="449" r:id="rId22"/>
    <p:sldId id="450" r:id="rId23"/>
    <p:sldId id="452" r:id="rId24"/>
    <p:sldId id="453" r:id="rId25"/>
    <p:sldId id="451" r:id="rId26"/>
    <p:sldId id="454" r:id="rId27"/>
    <p:sldId id="455" r:id="rId28"/>
    <p:sldId id="456" r:id="rId29"/>
    <p:sldId id="457" r:id="rId30"/>
    <p:sldId id="458" r:id="rId31"/>
    <p:sldId id="459" r:id="rId32"/>
    <p:sldId id="460" r:id="rId33"/>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yush Ajay Agrawal" initials="AAA" lastIdx="6" clrIdx="0">
    <p:extLst>
      <p:ext uri="{19B8F6BF-5375-455C-9EA6-DF929625EA0E}">
        <p15:presenceInfo xmlns:p15="http://schemas.microsoft.com/office/powerpoint/2012/main" userId="S-1-5-21-266749940-1637964444-929701000-2662973" providerId="AD"/>
      </p:ext>
    </p:extLst>
  </p:cmAuthor>
  <p:cmAuthor id="3" name="Diana Priyadharshini" initials="DP" lastIdx="1" clrIdx="1">
    <p:extLst>
      <p:ext uri="{19B8F6BF-5375-455C-9EA6-DF929625EA0E}">
        <p15:presenceInfo xmlns:p15="http://schemas.microsoft.com/office/powerpoint/2012/main" userId="S-1-5-21-266749940-1637964444-929701000-10250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06C51"/>
    <a:srgbClr val="DF9A26"/>
    <a:srgbClr val="8D2B8E"/>
    <a:srgbClr val="0C1A37"/>
    <a:srgbClr val="C1E0F4"/>
    <a:srgbClr val="8D2A90"/>
    <a:srgbClr val="D9E6DC"/>
    <a:srgbClr val="007DC3"/>
    <a:srgbClr val="3814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FE8E7B4C-426E-496D-A147-E98B4154B04F}" v="11" dt="2020-12-16T09:30:34.576"/>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442" autoAdjust="0"/>
    <p:restoredTop sz="92153" autoAdjust="0"/>
  </p:normalViewPr>
  <p:slideViewPr>
    <p:cSldViewPr snapToGrid="0" snapToObjects="1">
      <p:cViewPr varScale="1">
        <p:scale>
          <a:sx n="90" d="100"/>
          <a:sy n="90" d="100"/>
        </p:scale>
        <p:origin x="984" y="78"/>
      </p:cViewPr>
      <p:guideLst>
        <p:guide orient="horz" pos="1620"/>
        <p:guide pos="2880"/>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1314"/>
    </p:cViewPr>
  </p:sorterViewPr>
  <p:notesViewPr>
    <p:cSldViewPr snapToGrid="0" snapToObjects="1">
      <p:cViewPr varScale="1">
        <p:scale>
          <a:sx n="54" d="100"/>
          <a:sy n="54" d="100"/>
        </p:scale>
        <p:origin x="28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heme" Target="theme/theme1.xml"/><Relationship Id="rId21" Type="http://schemas.openxmlformats.org/officeDocument/2006/relationships/slide" Target="slides/slide19.xml"/><Relationship Id="rId34" Type="http://schemas.openxmlformats.org/officeDocument/2006/relationships/notesMaster" Target="notesMasters/notesMaster1.xml"/><Relationship Id="rId42" Type="http://schemas.microsoft.com/office/2015/10/relationships/revisionInfo" Target="revisionInfo.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commentAuthors" Target="commentAuthor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handoutMaster" Target="handoutMasters/handoutMaster1.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oyola Stalin Soosai" userId="124b1157-faa8-4c14-8845-f80bb94ebe0a" providerId="ADAL" clId="{FE8E7B4C-426E-496D-A147-E98B4154B04F}"/>
    <pc:docChg chg="custSel modSld modMainMaster">
      <pc:chgData name="Loyola Stalin Soosai" userId="124b1157-faa8-4c14-8845-f80bb94ebe0a" providerId="ADAL" clId="{FE8E7B4C-426E-496D-A147-E98B4154B04F}" dt="2020-12-16T09:32:08.601" v="62" actId="20577"/>
      <pc:docMkLst>
        <pc:docMk/>
      </pc:docMkLst>
      <pc:sldChg chg="addSp delSp modSp">
        <pc:chgData name="Loyola Stalin Soosai" userId="124b1157-faa8-4c14-8845-f80bb94ebe0a" providerId="ADAL" clId="{FE8E7B4C-426E-496D-A147-E98B4154B04F}" dt="2020-12-16T09:30:27.370" v="55"/>
        <pc:sldMkLst>
          <pc:docMk/>
          <pc:sldMk cId="3345983555" sldId="423"/>
        </pc:sldMkLst>
        <pc:spChg chg="add del mod">
          <ac:chgData name="Loyola Stalin Soosai" userId="124b1157-faa8-4c14-8845-f80bb94ebe0a" providerId="ADAL" clId="{FE8E7B4C-426E-496D-A147-E98B4154B04F}" dt="2020-12-16T09:30:27.370" v="55"/>
          <ac:spMkLst>
            <pc:docMk/>
            <pc:sldMk cId="3345983555" sldId="423"/>
            <ac:spMk id="2" creationId="{5C1F16CE-9721-4120-9B36-F44ED5940F84}"/>
          </ac:spMkLst>
        </pc:spChg>
        <pc:spChg chg="del">
          <ac:chgData name="Loyola Stalin Soosai" userId="124b1157-faa8-4c14-8845-f80bb94ebe0a" providerId="ADAL" clId="{FE8E7B4C-426E-496D-A147-E98B4154B04F}" dt="2020-11-30T14:14:18.198" v="11" actId="478"/>
          <ac:spMkLst>
            <pc:docMk/>
            <pc:sldMk cId="3345983555" sldId="423"/>
            <ac:spMk id="16" creationId="{00000000-0000-0000-0000-000000000000}"/>
          </ac:spMkLst>
        </pc:spChg>
      </pc:sldChg>
      <pc:sldChg chg="addSp delSp modSp modTransition">
        <pc:chgData name="Loyola Stalin Soosai" userId="124b1157-faa8-4c14-8845-f80bb94ebe0a" providerId="ADAL" clId="{FE8E7B4C-426E-496D-A147-E98B4154B04F}" dt="2020-12-16T09:30:34.576" v="56"/>
        <pc:sldMkLst>
          <pc:docMk/>
          <pc:sldMk cId="24043207" sldId="431"/>
        </pc:sldMkLst>
        <pc:spChg chg="add del mod">
          <ac:chgData name="Loyola Stalin Soosai" userId="124b1157-faa8-4c14-8845-f80bb94ebe0a" providerId="ADAL" clId="{FE8E7B4C-426E-496D-A147-E98B4154B04F}" dt="2020-11-30T14:13:24.476" v="3"/>
          <ac:spMkLst>
            <pc:docMk/>
            <pc:sldMk cId="24043207" sldId="431"/>
            <ac:spMk id="2" creationId="{7C34EB5A-E83B-469F-88FD-48E83E256417}"/>
          </ac:spMkLst>
        </pc:spChg>
        <pc:spChg chg="add del mod">
          <ac:chgData name="Loyola Stalin Soosai" userId="124b1157-faa8-4c14-8845-f80bb94ebe0a" providerId="ADAL" clId="{FE8E7B4C-426E-496D-A147-E98B4154B04F}" dt="2020-12-16T09:30:27.370" v="55"/>
          <ac:spMkLst>
            <pc:docMk/>
            <pc:sldMk cId="24043207" sldId="431"/>
            <ac:spMk id="2" creationId="{A4E1BF17-472A-45CC-A486-0581BBCBFA5F}"/>
          </ac:spMkLst>
        </pc:spChg>
        <pc:spChg chg="mod">
          <ac:chgData name="Loyola Stalin Soosai" userId="124b1157-faa8-4c14-8845-f80bb94ebe0a" providerId="ADAL" clId="{FE8E7B4C-426E-496D-A147-E98B4154B04F}" dt="2020-12-16T09:30:07.775" v="52" actId="20577"/>
          <ac:spMkLst>
            <pc:docMk/>
            <pc:sldMk cId="24043207" sldId="431"/>
            <ac:spMk id="3" creationId="{00000000-0000-0000-0000-000000000000}"/>
          </ac:spMkLst>
        </pc:spChg>
        <pc:spChg chg="del mod">
          <ac:chgData name="Loyola Stalin Soosai" userId="124b1157-faa8-4c14-8845-f80bb94ebe0a" providerId="ADAL" clId="{FE8E7B4C-426E-496D-A147-E98B4154B04F}" dt="2020-12-16T09:30:14.277" v="53" actId="478"/>
          <ac:spMkLst>
            <pc:docMk/>
            <pc:sldMk cId="24043207" sldId="431"/>
            <ac:spMk id="5"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51725984" sldId="432"/>
        </pc:sldMkLst>
        <pc:spChg chg="add del mod">
          <ac:chgData name="Loyola Stalin Soosai" userId="124b1157-faa8-4c14-8845-f80bb94ebe0a" providerId="ADAL" clId="{FE8E7B4C-426E-496D-A147-E98B4154B04F}" dt="2020-12-16T09:30:27.370" v="55"/>
          <ac:spMkLst>
            <pc:docMk/>
            <pc:sldMk cId="51725984" sldId="432"/>
            <ac:spMk id="2" creationId="{8D6C8265-423A-4D8A-8A1B-A00639EA1356}"/>
          </ac:spMkLst>
        </pc:spChg>
        <pc:spChg chg="del">
          <ac:chgData name="Loyola Stalin Soosai" userId="124b1157-faa8-4c14-8845-f80bb94ebe0a" providerId="ADAL" clId="{FE8E7B4C-426E-496D-A147-E98B4154B04F}" dt="2020-11-30T14:14:22.871" v="13" actId="478"/>
          <ac:spMkLst>
            <pc:docMk/>
            <pc:sldMk cId="51725984" sldId="432"/>
            <ac:spMk id="17" creationId="{00000000-0000-0000-0000-000000000000}"/>
          </ac:spMkLst>
        </pc:spChg>
      </pc:sldChg>
      <pc:sldChg chg="addSp delSp modSp modTransition">
        <pc:chgData name="Loyola Stalin Soosai" userId="124b1157-faa8-4c14-8845-f80bb94ebe0a" providerId="ADAL" clId="{FE8E7B4C-426E-496D-A147-E98B4154B04F}" dt="2020-12-16T09:30:27.370" v="55"/>
        <pc:sldMkLst>
          <pc:docMk/>
          <pc:sldMk cId="1696350254" sldId="433"/>
        </pc:sldMkLst>
        <pc:spChg chg="add del mod">
          <ac:chgData name="Loyola Stalin Soosai" userId="124b1157-faa8-4c14-8845-f80bb94ebe0a" providerId="ADAL" clId="{FE8E7B4C-426E-496D-A147-E98B4154B04F}" dt="2020-12-16T09:30:27.370" v="55"/>
          <ac:spMkLst>
            <pc:docMk/>
            <pc:sldMk cId="1696350254" sldId="433"/>
            <ac:spMk id="2" creationId="{13ACDD2F-D937-4405-95B6-4AACBD6DB0AD}"/>
          </ac:spMkLst>
        </pc:spChg>
        <pc:spChg chg="del">
          <ac:chgData name="Loyola Stalin Soosai" userId="124b1157-faa8-4c14-8845-f80bb94ebe0a" providerId="ADAL" clId="{FE8E7B4C-426E-496D-A147-E98B4154B04F}" dt="2020-11-30T14:14:20.682" v="12" actId="478"/>
          <ac:spMkLst>
            <pc:docMk/>
            <pc:sldMk cId="1696350254" sldId="433"/>
            <ac:spMk id="12"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586734169" sldId="434"/>
        </pc:sldMkLst>
        <pc:spChg chg="add del mod">
          <ac:chgData name="Loyola Stalin Soosai" userId="124b1157-faa8-4c14-8845-f80bb94ebe0a" providerId="ADAL" clId="{FE8E7B4C-426E-496D-A147-E98B4154B04F}" dt="2020-12-16T09:30:27.370" v="55"/>
          <ac:spMkLst>
            <pc:docMk/>
            <pc:sldMk cId="2586734169" sldId="434"/>
            <ac:spMk id="2" creationId="{5B5B294F-DB78-41E5-B32D-2E5FE91448C7}"/>
          </ac:spMkLst>
        </pc:spChg>
        <pc:spChg chg="del">
          <ac:chgData name="Loyola Stalin Soosai" userId="124b1157-faa8-4c14-8845-f80bb94ebe0a" providerId="ADAL" clId="{FE8E7B4C-426E-496D-A147-E98B4154B04F}" dt="2020-11-30T14:14:24.834" v="14" actId="478"/>
          <ac:spMkLst>
            <pc:docMk/>
            <pc:sldMk cId="2586734169" sldId="434"/>
            <ac:spMk id="14" creationId="{00000000-0000-0000-0000-000000000000}"/>
          </ac:spMkLst>
        </pc:spChg>
      </pc:sldChg>
      <pc:sldChg chg="addSp delSp modSp">
        <pc:chgData name="Loyola Stalin Soosai" userId="124b1157-faa8-4c14-8845-f80bb94ebe0a" providerId="ADAL" clId="{FE8E7B4C-426E-496D-A147-E98B4154B04F}" dt="2020-12-16T09:30:55.001" v="57" actId="33524"/>
        <pc:sldMkLst>
          <pc:docMk/>
          <pc:sldMk cId="861463034" sldId="435"/>
        </pc:sldMkLst>
        <pc:spChg chg="add del mod">
          <ac:chgData name="Loyola Stalin Soosai" userId="124b1157-faa8-4c14-8845-f80bb94ebe0a" providerId="ADAL" clId="{FE8E7B4C-426E-496D-A147-E98B4154B04F}" dt="2020-12-16T09:30:27.370" v="55"/>
          <ac:spMkLst>
            <pc:docMk/>
            <pc:sldMk cId="861463034" sldId="435"/>
            <ac:spMk id="2" creationId="{6D06173C-3799-43A1-89F5-710530F75F98}"/>
          </ac:spMkLst>
        </pc:spChg>
        <pc:spChg chg="mod">
          <ac:chgData name="Loyola Stalin Soosai" userId="124b1157-faa8-4c14-8845-f80bb94ebe0a" providerId="ADAL" clId="{FE8E7B4C-426E-496D-A147-E98B4154B04F}" dt="2020-12-16T09:30:55.001" v="57" actId="33524"/>
          <ac:spMkLst>
            <pc:docMk/>
            <pc:sldMk cId="861463034" sldId="435"/>
            <ac:spMk id="14" creationId="{00000000-0000-0000-0000-000000000000}"/>
          </ac:spMkLst>
        </pc:spChg>
        <pc:spChg chg="del">
          <ac:chgData name="Loyola Stalin Soosai" userId="124b1157-faa8-4c14-8845-f80bb94ebe0a" providerId="ADAL" clId="{FE8E7B4C-426E-496D-A147-E98B4154B04F}" dt="2020-11-30T14:14:15.247" v="10" actId="478"/>
          <ac:spMkLst>
            <pc:docMk/>
            <pc:sldMk cId="861463034" sldId="435"/>
            <ac:spMk id="15" creationId="{00000000-0000-0000-0000-000000000000}"/>
          </ac:spMkLst>
        </pc:spChg>
      </pc:sldChg>
      <pc:sldChg chg="addSp delSp modSp modTransition">
        <pc:chgData name="Loyola Stalin Soosai" userId="124b1157-faa8-4c14-8845-f80bb94ebe0a" providerId="ADAL" clId="{FE8E7B4C-426E-496D-A147-E98B4154B04F}" dt="2020-12-16T09:30:34.576" v="56"/>
        <pc:sldMkLst>
          <pc:docMk/>
          <pc:sldMk cId="4266544722" sldId="436"/>
        </pc:sldMkLst>
        <pc:spChg chg="add del mod">
          <ac:chgData name="Loyola Stalin Soosai" userId="124b1157-faa8-4c14-8845-f80bb94ebe0a" providerId="ADAL" clId="{FE8E7B4C-426E-496D-A147-E98B4154B04F}" dt="2020-12-16T09:30:27.370" v="55"/>
          <ac:spMkLst>
            <pc:docMk/>
            <pc:sldMk cId="4266544722" sldId="436"/>
            <ac:spMk id="2" creationId="{A4BE245F-A9BC-49F4-B4D6-1D5F1878046E}"/>
          </ac:spMkLst>
        </pc:spChg>
        <pc:spChg chg="del">
          <ac:chgData name="Loyola Stalin Soosai" userId="124b1157-faa8-4c14-8845-f80bb94ebe0a" providerId="ADAL" clId="{FE8E7B4C-426E-496D-A147-E98B4154B04F}" dt="2020-11-30T14:13:40.779" v="4" actId="478"/>
          <ac:spMkLst>
            <pc:docMk/>
            <pc:sldMk cId="4266544722" sldId="436"/>
            <ac:spMk id="12"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205078368" sldId="437"/>
        </pc:sldMkLst>
        <pc:spChg chg="add del mod">
          <ac:chgData name="Loyola Stalin Soosai" userId="124b1157-faa8-4c14-8845-f80bb94ebe0a" providerId="ADAL" clId="{FE8E7B4C-426E-496D-A147-E98B4154B04F}" dt="2020-12-16T09:30:27.370" v="55"/>
          <ac:spMkLst>
            <pc:docMk/>
            <pc:sldMk cId="3205078368" sldId="437"/>
            <ac:spMk id="5" creationId="{2EBE20EC-4DB5-4BB3-8CB4-A8D201C035F9}"/>
          </ac:spMkLst>
        </pc:spChg>
        <pc:spChg chg="del">
          <ac:chgData name="Loyola Stalin Soosai" userId="124b1157-faa8-4c14-8845-f80bb94ebe0a" providerId="ADAL" clId="{FE8E7B4C-426E-496D-A147-E98B4154B04F}" dt="2020-11-30T14:14:27.858" v="15" actId="478"/>
          <ac:spMkLst>
            <pc:docMk/>
            <pc:sldMk cId="3205078368" sldId="437"/>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1569301870" sldId="438"/>
        </pc:sldMkLst>
        <pc:spChg chg="add del mod">
          <ac:chgData name="Loyola Stalin Soosai" userId="124b1157-faa8-4c14-8845-f80bb94ebe0a" providerId="ADAL" clId="{FE8E7B4C-426E-496D-A147-E98B4154B04F}" dt="2020-12-16T09:30:27.370" v="55"/>
          <ac:spMkLst>
            <pc:docMk/>
            <pc:sldMk cId="1569301870" sldId="438"/>
            <ac:spMk id="4" creationId="{D5FAA2E0-FA96-44CA-97D7-DDFB094C3BEF}"/>
          </ac:spMkLst>
        </pc:spChg>
        <pc:spChg chg="del">
          <ac:chgData name="Loyola Stalin Soosai" userId="124b1157-faa8-4c14-8845-f80bb94ebe0a" providerId="ADAL" clId="{FE8E7B4C-426E-496D-A147-E98B4154B04F}" dt="2020-11-30T14:14:30.909" v="16" actId="478"/>
          <ac:spMkLst>
            <pc:docMk/>
            <pc:sldMk cId="1569301870" sldId="438"/>
            <ac:spMk id="13"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768457365" sldId="439"/>
        </pc:sldMkLst>
        <pc:spChg chg="add del mod">
          <ac:chgData name="Loyola Stalin Soosai" userId="124b1157-faa8-4c14-8845-f80bb94ebe0a" providerId="ADAL" clId="{FE8E7B4C-426E-496D-A147-E98B4154B04F}" dt="2020-12-16T09:30:27.370" v="55"/>
          <ac:spMkLst>
            <pc:docMk/>
            <pc:sldMk cId="3768457365" sldId="439"/>
            <ac:spMk id="2" creationId="{1AD3C13F-AA3E-4C17-88C5-F52570594EBF}"/>
          </ac:spMkLst>
        </pc:spChg>
        <pc:spChg chg="del">
          <ac:chgData name="Loyola Stalin Soosai" userId="124b1157-faa8-4c14-8845-f80bb94ebe0a" providerId="ADAL" clId="{FE8E7B4C-426E-496D-A147-E98B4154B04F}" dt="2020-11-30T14:14:36.197" v="18" actId="478"/>
          <ac:spMkLst>
            <pc:docMk/>
            <pc:sldMk cId="3768457365" sldId="439"/>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139976155" sldId="440"/>
        </pc:sldMkLst>
        <pc:spChg chg="add del mod">
          <ac:chgData name="Loyola Stalin Soosai" userId="124b1157-faa8-4c14-8845-f80bb94ebe0a" providerId="ADAL" clId="{FE8E7B4C-426E-496D-A147-E98B4154B04F}" dt="2020-12-16T09:30:27.370" v="55"/>
          <ac:spMkLst>
            <pc:docMk/>
            <pc:sldMk cId="139976155" sldId="440"/>
            <ac:spMk id="2" creationId="{E44D67C6-7618-48F1-9A0F-7E00B9E8FFD9}"/>
          </ac:spMkLst>
        </pc:spChg>
        <pc:spChg chg="del">
          <ac:chgData name="Loyola Stalin Soosai" userId="124b1157-faa8-4c14-8845-f80bb94ebe0a" providerId="ADAL" clId="{FE8E7B4C-426E-496D-A147-E98B4154B04F}" dt="2020-11-30T14:14:42.653" v="20" actId="478"/>
          <ac:spMkLst>
            <pc:docMk/>
            <pc:sldMk cId="139976155" sldId="440"/>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986740966" sldId="441"/>
        </pc:sldMkLst>
        <pc:spChg chg="add del mod">
          <ac:chgData name="Loyola Stalin Soosai" userId="124b1157-faa8-4c14-8845-f80bb94ebe0a" providerId="ADAL" clId="{FE8E7B4C-426E-496D-A147-E98B4154B04F}" dt="2020-12-16T09:30:27.370" v="55"/>
          <ac:spMkLst>
            <pc:docMk/>
            <pc:sldMk cId="3986740966" sldId="441"/>
            <ac:spMk id="2" creationId="{A6ECC485-40C0-4EF9-82E8-5CA80BFC8127}"/>
          </ac:spMkLst>
        </pc:spChg>
        <pc:spChg chg="del">
          <ac:chgData name="Loyola Stalin Soosai" userId="124b1157-faa8-4c14-8845-f80bb94ebe0a" providerId="ADAL" clId="{FE8E7B4C-426E-496D-A147-E98B4154B04F}" dt="2020-11-30T14:14:39.298" v="19" actId="478"/>
          <ac:spMkLst>
            <pc:docMk/>
            <pc:sldMk cId="3986740966" sldId="441"/>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571053352" sldId="442"/>
        </pc:sldMkLst>
        <pc:spChg chg="add del mod">
          <ac:chgData name="Loyola Stalin Soosai" userId="124b1157-faa8-4c14-8845-f80bb94ebe0a" providerId="ADAL" clId="{FE8E7B4C-426E-496D-A147-E98B4154B04F}" dt="2020-12-16T09:30:27.370" v="55"/>
          <ac:spMkLst>
            <pc:docMk/>
            <pc:sldMk cId="2571053352" sldId="442"/>
            <ac:spMk id="5" creationId="{1E093869-E9EA-46C3-8AC2-79C7FEF71F08}"/>
          </ac:spMkLst>
        </pc:spChg>
        <pc:spChg chg="del">
          <ac:chgData name="Loyola Stalin Soosai" userId="124b1157-faa8-4c14-8845-f80bb94ebe0a" providerId="ADAL" clId="{FE8E7B4C-426E-496D-A147-E98B4154B04F}" dt="2020-11-30T14:14:33.764" v="17" actId="478"/>
          <ac:spMkLst>
            <pc:docMk/>
            <pc:sldMk cId="2571053352" sldId="442"/>
            <ac:spMk id="13" creationId="{00000000-0000-0000-0000-000000000000}"/>
          </ac:spMkLst>
        </pc:spChg>
        <pc:graphicFrameChg chg="mod">
          <ac:chgData name="Loyola Stalin Soosai" userId="124b1157-faa8-4c14-8845-f80bb94ebe0a" providerId="ADAL" clId="{FE8E7B4C-426E-496D-A147-E98B4154B04F}" dt="2020-11-30T14:25:32.980" v="39"/>
          <ac:graphicFrameMkLst>
            <pc:docMk/>
            <pc:sldMk cId="2571053352" sldId="442"/>
            <ac:graphicFrameMk id="4" creationId="{00000000-0000-0000-0000-000000000000}"/>
          </ac:graphicFrameMkLst>
        </pc:graphicFrameChg>
      </pc:sldChg>
      <pc:sldChg chg="addSp delSp modSp">
        <pc:chgData name="Loyola Stalin Soosai" userId="124b1157-faa8-4c14-8845-f80bb94ebe0a" providerId="ADAL" clId="{FE8E7B4C-426E-496D-A147-E98B4154B04F}" dt="2020-12-16T09:30:27.370" v="55"/>
        <pc:sldMkLst>
          <pc:docMk/>
          <pc:sldMk cId="2096043428" sldId="443"/>
        </pc:sldMkLst>
        <pc:spChg chg="add del mod">
          <ac:chgData name="Loyola Stalin Soosai" userId="124b1157-faa8-4c14-8845-f80bb94ebe0a" providerId="ADAL" clId="{FE8E7B4C-426E-496D-A147-E98B4154B04F}" dt="2020-12-16T09:30:27.370" v="55"/>
          <ac:spMkLst>
            <pc:docMk/>
            <pc:sldMk cId="2096043428" sldId="443"/>
            <ac:spMk id="5" creationId="{61303ACF-436B-43AF-83A1-B13CF3FB84B6}"/>
          </ac:spMkLst>
        </pc:spChg>
        <pc:spChg chg="del">
          <ac:chgData name="Loyola Stalin Soosai" userId="124b1157-faa8-4c14-8845-f80bb94ebe0a" providerId="ADAL" clId="{FE8E7B4C-426E-496D-A147-E98B4154B04F}" dt="2020-11-30T14:14:45.182" v="21" actId="478"/>
          <ac:spMkLst>
            <pc:docMk/>
            <pc:sldMk cId="2096043428" sldId="443"/>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652225881" sldId="444"/>
        </pc:sldMkLst>
        <pc:spChg chg="add del mod">
          <ac:chgData name="Loyola Stalin Soosai" userId="124b1157-faa8-4c14-8845-f80bb94ebe0a" providerId="ADAL" clId="{FE8E7B4C-426E-496D-A147-E98B4154B04F}" dt="2020-12-16T09:30:27.370" v="55"/>
          <ac:spMkLst>
            <pc:docMk/>
            <pc:sldMk cId="2652225881" sldId="444"/>
            <ac:spMk id="2" creationId="{CCFD5FC7-0EC0-4BEC-86A0-9DC61DAEB12E}"/>
          </ac:spMkLst>
        </pc:spChg>
        <pc:spChg chg="del">
          <ac:chgData name="Loyola Stalin Soosai" userId="124b1157-faa8-4c14-8845-f80bb94ebe0a" providerId="ADAL" clId="{FE8E7B4C-426E-496D-A147-E98B4154B04F}" dt="2020-11-30T14:14:48.402" v="22" actId="478"/>
          <ac:spMkLst>
            <pc:docMk/>
            <pc:sldMk cId="2652225881" sldId="444"/>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1396228925" sldId="445"/>
        </pc:sldMkLst>
        <pc:spChg chg="add del mod">
          <ac:chgData name="Loyola Stalin Soosai" userId="124b1157-faa8-4c14-8845-f80bb94ebe0a" providerId="ADAL" clId="{FE8E7B4C-426E-496D-A147-E98B4154B04F}" dt="2020-12-16T09:30:27.370" v="55"/>
          <ac:spMkLst>
            <pc:docMk/>
            <pc:sldMk cId="1396228925" sldId="445"/>
            <ac:spMk id="2" creationId="{3DAC2A5D-DB1D-4781-897A-5595C22E04D5}"/>
          </ac:spMkLst>
        </pc:spChg>
        <pc:spChg chg="del">
          <ac:chgData name="Loyola Stalin Soosai" userId="124b1157-faa8-4c14-8845-f80bb94ebe0a" providerId="ADAL" clId="{FE8E7B4C-426E-496D-A147-E98B4154B04F}" dt="2020-11-30T14:14:52.013" v="23" actId="478"/>
          <ac:spMkLst>
            <pc:docMk/>
            <pc:sldMk cId="1396228925" sldId="445"/>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408376475" sldId="446"/>
        </pc:sldMkLst>
        <pc:spChg chg="add del mod">
          <ac:chgData name="Loyola Stalin Soosai" userId="124b1157-faa8-4c14-8845-f80bb94ebe0a" providerId="ADAL" clId="{FE8E7B4C-426E-496D-A147-E98B4154B04F}" dt="2020-12-16T09:30:27.370" v="55"/>
          <ac:spMkLst>
            <pc:docMk/>
            <pc:sldMk cId="408376475" sldId="446"/>
            <ac:spMk id="2" creationId="{A12E6CDD-2A71-4BD9-829A-527D75E7DCF0}"/>
          </ac:spMkLst>
        </pc:spChg>
        <pc:spChg chg="del">
          <ac:chgData name="Loyola Stalin Soosai" userId="124b1157-faa8-4c14-8845-f80bb94ebe0a" providerId="ADAL" clId="{FE8E7B4C-426E-496D-A147-E98B4154B04F}" dt="2020-11-30T14:14:54.900" v="24" actId="478"/>
          <ac:spMkLst>
            <pc:docMk/>
            <pc:sldMk cId="408376475" sldId="446"/>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377584368" sldId="447"/>
        </pc:sldMkLst>
        <pc:spChg chg="add del mod">
          <ac:chgData name="Loyola Stalin Soosai" userId="124b1157-faa8-4c14-8845-f80bb94ebe0a" providerId="ADAL" clId="{FE8E7B4C-426E-496D-A147-E98B4154B04F}" dt="2020-12-16T09:30:27.370" v="55"/>
          <ac:spMkLst>
            <pc:docMk/>
            <pc:sldMk cId="2377584368" sldId="447"/>
            <ac:spMk id="2" creationId="{4BF26574-AF94-49A4-9CD9-546CFB7CAFB5}"/>
          </ac:spMkLst>
        </pc:spChg>
        <pc:spChg chg="del">
          <ac:chgData name="Loyola Stalin Soosai" userId="124b1157-faa8-4c14-8845-f80bb94ebe0a" providerId="ADAL" clId="{FE8E7B4C-426E-496D-A147-E98B4154B04F}" dt="2020-11-30T14:14:58.680" v="25" actId="478"/>
          <ac:spMkLst>
            <pc:docMk/>
            <pc:sldMk cId="2377584368" sldId="447"/>
            <ac:spMk id="14" creationId="{00000000-0000-0000-0000-000000000000}"/>
          </ac:spMkLst>
        </pc:spChg>
      </pc:sldChg>
      <pc:sldChg chg="addSp delSp modSp">
        <pc:chgData name="Loyola Stalin Soosai" userId="124b1157-faa8-4c14-8845-f80bb94ebe0a" providerId="ADAL" clId="{FE8E7B4C-426E-496D-A147-E98B4154B04F}" dt="2020-12-16T09:31:28.638" v="58" actId="14100"/>
        <pc:sldMkLst>
          <pc:docMk/>
          <pc:sldMk cId="2960373705" sldId="448"/>
        </pc:sldMkLst>
        <pc:spChg chg="add del mod">
          <ac:chgData name="Loyola Stalin Soosai" userId="124b1157-faa8-4c14-8845-f80bb94ebe0a" providerId="ADAL" clId="{FE8E7B4C-426E-496D-A147-E98B4154B04F}" dt="2020-12-16T09:30:27.370" v="55"/>
          <ac:spMkLst>
            <pc:docMk/>
            <pc:sldMk cId="2960373705" sldId="448"/>
            <ac:spMk id="2" creationId="{BF3C26AB-0408-4C98-A68F-A10E94250BFC}"/>
          </ac:spMkLst>
        </pc:spChg>
        <pc:spChg chg="mod">
          <ac:chgData name="Loyola Stalin Soosai" userId="124b1157-faa8-4c14-8845-f80bb94ebe0a" providerId="ADAL" clId="{FE8E7B4C-426E-496D-A147-E98B4154B04F}" dt="2020-12-16T09:31:28.638" v="58" actId="14100"/>
          <ac:spMkLst>
            <pc:docMk/>
            <pc:sldMk cId="2960373705" sldId="448"/>
            <ac:spMk id="6" creationId="{00000000-0000-0000-0000-000000000000}"/>
          </ac:spMkLst>
        </pc:spChg>
        <pc:spChg chg="del">
          <ac:chgData name="Loyola Stalin Soosai" userId="124b1157-faa8-4c14-8845-f80bb94ebe0a" providerId="ADAL" clId="{FE8E7B4C-426E-496D-A147-E98B4154B04F}" dt="2020-11-30T14:15:01.859" v="26" actId="478"/>
          <ac:spMkLst>
            <pc:docMk/>
            <pc:sldMk cId="2960373705" sldId="448"/>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052189535" sldId="449"/>
        </pc:sldMkLst>
        <pc:spChg chg="add del mod">
          <ac:chgData name="Loyola Stalin Soosai" userId="124b1157-faa8-4c14-8845-f80bb94ebe0a" providerId="ADAL" clId="{FE8E7B4C-426E-496D-A147-E98B4154B04F}" dt="2020-12-16T09:30:27.370" v="55"/>
          <ac:spMkLst>
            <pc:docMk/>
            <pc:sldMk cId="3052189535" sldId="449"/>
            <ac:spMk id="4" creationId="{4A09E627-89DD-4FB3-AF56-D731D9964E23}"/>
          </ac:spMkLst>
        </pc:spChg>
        <pc:spChg chg="del">
          <ac:chgData name="Loyola Stalin Soosai" userId="124b1157-faa8-4c14-8845-f80bb94ebe0a" providerId="ADAL" clId="{FE8E7B4C-426E-496D-A147-E98B4154B04F}" dt="2020-11-30T14:15:04.474" v="27" actId="478"/>
          <ac:spMkLst>
            <pc:docMk/>
            <pc:sldMk cId="3052189535" sldId="449"/>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539142462" sldId="450"/>
        </pc:sldMkLst>
        <pc:spChg chg="add del mod">
          <ac:chgData name="Loyola Stalin Soosai" userId="124b1157-faa8-4c14-8845-f80bb94ebe0a" providerId="ADAL" clId="{FE8E7B4C-426E-496D-A147-E98B4154B04F}" dt="2020-12-16T09:30:27.370" v="55"/>
          <ac:spMkLst>
            <pc:docMk/>
            <pc:sldMk cId="3539142462" sldId="450"/>
            <ac:spMk id="2" creationId="{C7E178A3-6CA3-46D3-9350-2158A26E3D6E}"/>
          </ac:spMkLst>
        </pc:spChg>
        <pc:spChg chg="del">
          <ac:chgData name="Loyola Stalin Soosai" userId="124b1157-faa8-4c14-8845-f80bb94ebe0a" providerId="ADAL" clId="{FE8E7B4C-426E-496D-A147-E98B4154B04F}" dt="2020-11-30T14:15:06.743" v="28" actId="478"/>
          <ac:spMkLst>
            <pc:docMk/>
            <pc:sldMk cId="3539142462" sldId="450"/>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4048050704" sldId="451"/>
        </pc:sldMkLst>
        <pc:spChg chg="add del mod">
          <ac:chgData name="Loyola Stalin Soosai" userId="124b1157-faa8-4c14-8845-f80bb94ebe0a" providerId="ADAL" clId="{FE8E7B4C-426E-496D-A147-E98B4154B04F}" dt="2020-12-16T09:30:27.370" v="55"/>
          <ac:spMkLst>
            <pc:docMk/>
            <pc:sldMk cId="4048050704" sldId="451"/>
            <ac:spMk id="2" creationId="{5EF27093-F216-467D-BA2C-4A9E4C766A7E}"/>
          </ac:spMkLst>
        </pc:spChg>
        <pc:spChg chg="del">
          <ac:chgData name="Loyola Stalin Soosai" userId="124b1157-faa8-4c14-8845-f80bb94ebe0a" providerId="ADAL" clId="{FE8E7B4C-426E-496D-A147-E98B4154B04F}" dt="2020-11-30T14:15:15.236" v="31" actId="478"/>
          <ac:spMkLst>
            <pc:docMk/>
            <pc:sldMk cId="4048050704" sldId="451"/>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58184957" sldId="452"/>
        </pc:sldMkLst>
        <pc:spChg chg="add del mod">
          <ac:chgData name="Loyola Stalin Soosai" userId="124b1157-faa8-4c14-8845-f80bb94ebe0a" providerId="ADAL" clId="{FE8E7B4C-426E-496D-A147-E98B4154B04F}" dt="2020-12-16T09:30:27.370" v="55"/>
          <ac:spMkLst>
            <pc:docMk/>
            <pc:sldMk cId="358184957" sldId="452"/>
            <ac:spMk id="2" creationId="{4528CC2F-78B6-4E6D-85B9-14A4E3904530}"/>
          </ac:spMkLst>
        </pc:spChg>
        <pc:spChg chg="del">
          <ac:chgData name="Loyola Stalin Soosai" userId="124b1157-faa8-4c14-8845-f80bb94ebe0a" providerId="ADAL" clId="{FE8E7B4C-426E-496D-A147-E98B4154B04F}" dt="2020-11-30T14:15:09.343" v="29" actId="478"/>
          <ac:spMkLst>
            <pc:docMk/>
            <pc:sldMk cId="358184957" sldId="452"/>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1800512910" sldId="453"/>
        </pc:sldMkLst>
        <pc:spChg chg="add del mod">
          <ac:chgData name="Loyola Stalin Soosai" userId="124b1157-faa8-4c14-8845-f80bb94ebe0a" providerId="ADAL" clId="{FE8E7B4C-426E-496D-A147-E98B4154B04F}" dt="2020-12-16T09:30:27.370" v="55"/>
          <ac:spMkLst>
            <pc:docMk/>
            <pc:sldMk cId="1800512910" sldId="453"/>
            <ac:spMk id="2" creationId="{36688A34-8E92-402C-A843-6EB63C82FC47}"/>
          </ac:spMkLst>
        </pc:spChg>
        <pc:spChg chg="del">
          <ac:chgData name="Loyola Stalin Soosai" userId="124b1157-faa8-4c14-8845-f80bb94ebe0a" providerId="ADAL" clId="{FE8E7B4C-426E-496D-A147-E98B4154B04F}" dt="2020-11-30T14:15:12.507" v="30" actId="478"/>
          <ac:spMkLst>
            <pc:docMk/>
            <pc:sldMk cId="1800512910" sldId="453"/>
            <ac:spMk id="14"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3755830367" sldId="454"/>
        </pc:sldMkLst>
        <pc:spChg chg="add del mod">
          <ac:chgData name="Loyola Stalin Soosai" userId="124b1157-faa8-4c14-8845-f80bb94ebe0a" providerId="ADAL" clId="{FE8E7B4C-426E-496D-A147-E98B4154B04F}" dt="2020-12-16T09:30:27.370" v="55"/>
          <ac:spMkLst>
            <pc:docMk/>
            <pc:sldMk cId="3755830367" sldId="454"/>
            <ac:spMk id="5" creationId="{A0DA7DF3-8172-4A27-98C1-AA067359AFD7}"/>
          </ac:spMkLst>
        </pc:spChg>
        <pc:spChg chg="del">
          <ac:chgData name="Loyola Stalin Soosai" userId="124b1157-faa8-4c14-8845-f80bb94ebe0a" providerId="ADAL" clId="{FE8E7B4C-426E-496D-A147-E98B4154B04F}" dt="2020-11-30T14:15:17.427" v="32" actId="478"/>
          <ac:spMkLst>
            <pc:docMk/>
            <pc:sldMk cId="3755830367" sldId="454"/>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987464497" sldId="455"/>
        </pc:sldMkLst>
        <pc:spChg chg="add del mod">
          <ac:chgData name="Loyola Stalin Soosai" userId="124b1157-faa8-4c14-8845-f80bb94ebe0a" providerId="ADAL" clId="{FE8E7B4C-426E-496D-A147-E98B4154B04F}" dt="2020-12-16T09:30:27.370" v="55"/>
          <ac:spMkLst>
            <pc:docMk/>
            <pc:sldMk cId="987464497" sldId="455"/>
            <ac:spMk id="2" creationId="{0CF5D9DD-20F1-4890-AFC6-05D82FF6D020}"/>
          </ac:spMkLst>
        </pc:spChg>
        <pc:spChg chg="del">
          <ac:chgData name="Loyola Stalin Soosai" userId="124b1157-faa8-4c14-8845-f80bb94ebe0a" providerId="ADAL" clId="{FE8E7B4C-426E-496D-A147-E98B4154B04F}" dt="2020-11-30T14:15:20.198" v="33" actId="478"/>
          <ac:spMkLst>
            <pc:docMk/>
            <pc:sldMk cId="987464497" sldId="455"/>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509948836" sldId="456"/>
        </pc:sldMkLst>
        <pc:spChg chg="add del mod">
          <ac:chgData name="Loyola Stalin Soosai" userId="124b1157-faa8-4c14-8845-f80bb94ebe0a" providerId="ADAL" clId="{FE8E7B4C-426E-496D-A147-E98B4154B04F}" dt="2020-12-16T09:30:27.370" v="55"/>
          <ac:spMkLst>
            <pc:docMk/>
            <pc:sldMk cId="2509948836" sldId="456"/>
            <ac:spMk id="6" creationId="{F856EE33-1386-4331-B1B7-135117146A13}"/>
          </ac:spMkLst>
        </pc:spChg>
        <pc:spChg chg="del">
          <ac:chgData name="Loyola Stalin Soosai" userId="124b1157-faa8-4c14-8845-f80bb94ebe0a" providerId="ADAL" clId="{FE8E7B4C-426E-496D-A147-E98B4154B04F}" dt="2020-11-30T14:15:22.837" v="34" actId="478"/>
          <ac:spMkLst>
            <pc:docMk/>
            <pc:sldMk cId="2509948836" sldId="456"/>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609192216" sldId="457"/>
        </pc:sldMkLst>
        <pc:spChg chg="add del mod">
          <ac:chgData name="Loyola Stalin Soosai" userId="124b1157-faa8-4c14-8845-f80bb94ebe0a" providerId="ADAL" clId="{FE8E7B4C-426E-496D-A147-E98B4154B04F}" dt="2020-12-16T09:30:27.370" v="55"/>
          <ac:spMkLst>
            <pc:docMk/>
            <pc:sldMk cId="609192216" sldId="457"/>
            <ac:spMk id="2" creationId="{0C8B61B1-AE5D-481A-9B98-338DE4CB8FFC}"/>
          </ac:spMkLst>
        </pc:spChg>
        <pc:spChg chg="del">
          <ac:chgData name="Loyola Stalin Soosai" userId="124b1157-faa8-4c14-8845-f80bb94ebe0a" providerId="ADAL" clId="{FE8E7B4C-426E-496D-A147-E98B4154B04F}" dt="2020-11-30T14:15:26.265" v="35" actId="478"/>
          <ac:spMkLst>
            <pc:docMk/>
            <pc:sldMk cId="609192216" sldId="457"/>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879443876" sldId="458"/>
        </pc:sldMkLst>
        <pc:spChg chg="add del mod">
          <ac:chgData name="Loyola Stalin Soosai" userId="124b1157-faa8-4c14-8845-f80bb94ebe0a" providerId="ADAL" clId="{FE8E7B4C-426E-496D-A147-E98B4154B04F}" dt="2020-12-16T09:30:27.370" v="55"/>
          <ac:spMkLst>
            <pc:docMk/>
            <pc:sldMk cId="879443876" sldId="458"/>
            <ac:spMk id="2" creationId="{3BB22BEF-1D6C-49C8-9878-4032B47545A1}"/>
          </ac:spMkLst>
        </pc:spChg>
        <pc:spChg chg="del">
          <ac:chgData name="Loyola Stalin Soosai" userId="124b1157-faa8-4c14-8845-f80bb94ebe0a" providerId="ADAL" clId="{FE8E7B4C-426E-496D-A147-E98B4154B04F}" dt="2020-11-30T14:15:29.200" v="36" actId="478"/>
          <ac:spMkLst>
            <pc:docMk/>
            <pc:sldMk cId="879443876" sldId="458"/>
            <ac:spMk id="16" creationId="{00000000-0000-0000-0000-000000000000}"/>
          </ac:spMkLst>
        </pc:spChg>
      </pc:sldChg>
      <pc:sldChg chg="addSp delSp modSp">
        <pc:chgData name="Loyola Stalin Soosai" userId="124b1157-faa8-4c14-8845-f80bb94ebe0a" providerId="ADAL" clId="{FE8E7B4C-426E-496D-A147-E98B4154B04F}" dt="2020-12-16T09:30:27.370" v="55"/>
        <pc:sldMkLst>
          <pc:docMk/>
          <pc:sldMk cId="2044081018" sldId="459"/>
        </pc:sldMkLst>
        <pc:spChg chg="add del mod">
          <ac:chgData name="Loyola Stalin Soosai" userId="124b1157-faa8-4c14-8845-f80bb94ebe0a" providerId="ADAL" clId="{FE8E7B4C-426E-496D-A147-E98B4154B04F}" dt="2020-12-16T09:30:27.370" v="55"/>
          <ac:spMkLst>
            <pc:docMk/>
            <pc:sldMk cId="2044081018" sldId="459"/>
            <ac:spMk id="2" creationId="{EAD35ED2-4885-45DC-848B-E143D48609FD}"/>
          </ac:spMkLst>
        </pc:spChg>
        <pc:spChg chg="del">
          <ac:chgData name="Loyola Stalin Soosai" userId="124b1157-faa8-4c14-8845-f80bb94ebe0a" providerId="ADAL" clId="{FE8E7B4C-426E-496D-A147-E98B4154B04F}" dt="2020-11-30T14:15:32.094" v="37" actId="478"/>
          <ac:spMkLst>
            <pc:docMk/>
            <pc:sldMk cId="2044081018" sldId="459"/>
            <ac:spMk id="16" creationId="{00000000-0000-0000-0000-000000000000}"/>
          </ac:spMkLst>
        </pc:spChg>
      </pc:sldChg>
      <pc:sldChg chg="addSp delSp modSp">
        <pc:chgData name="Loyola Stalin Soosai" userId="124b1157-faa8-4c14-8845-f80bb94ebe0a" providerId="ADAL" clId="{FE8E7B4C-426E-496D-A147-E98B4154B04F}" dt="2020-12-16T09:32:08.601" v="62" actId="20577"/>
        <pc:sldMkLst>
          <pc:docMk/>
          <pc:sldMk cId="531457812" sldId="460"/>
        </pc:sldMkLst>
        <pc:spChg chg="mod">
          <ac:chgData name="Loyola Stalin Soosai" userId="124b1157-faa8-4c14-8845-f80bb94ebe0a" providerId="ADAL" clId="{FE8E7B4C-426E-496D-A147-E98B4154B04F}" dt="2020-12-16T09:32:08.601" v="62" actId="20577"/>
          <ac:spMkLst>
            <pc:docMk/>
            <pc:sldMk cId="531457812" sldId="460"/>
            <ac:spMk id="4" creationId="{00000000-0000-0000-0000-000000000000}"/>
          </ac:spMkLst>
        </pc:spChg>
        <pc:spChg chg="add del mod">
          <ac:chgData name="Loyola Stalin Soosai" userId="124b1157-faa8-4c14-8845-f80bb94ebe0a" providerId="ADAL" clId="{FE8E7B4C-426E-496D-A147-E98B4154B04F}" dt="2020-12-16T09:30:27.370" v="55"/>
          <ac:spMkLst>
            <pc:docMk/>
            <pc:sldMk cId="531457812" sldId="460"/>
            <ac:spMk id="5" creationId="{E5A73D5D-0DE5-4B84-AFC9-C99F0989EA93}"/>
          </ac:spMkLst>
        </pc:spChg>
        <pc:spChg chg="del">
          <ac:chgData name="Loyola Stalin Soosai" userId="124b1157-faa8-4c14-8845-f80bb94ebe0a" providerId="ADAL" clId="{FE8E7B4C-426E-496D-A147-E98B4154B04F}" dt="2020-11-30T14:16:14.951" v="38" actId="478"/>
          <ac:spMkLst>
            <pc:docMk/>
            <pc:sldMk cId="531457812" sldId="460"/>
            <ac:spMk id="16" creationId="{00000000-0000-0000-0000-000000000000}"/>
          </ac:spMkLst>
        </pc:spChg>
      </pc:sldChg>
      <pc:sldMasterChg chg="modSldLayout">
        <pc:chgData name="Loyola Stalin Soosai" userId="124b1157-faa8-4c14-8845-f80bb94ebe0a" providerId="ADAL" clId="{FE8E7B4C-426E-496D-A147-E98B4154B04F}" dt="2020-11-30T14:13:11.136" v="1" actId="478"/>
        <pc:sldMasterMkLst>
          <pc:docMk/>
          <pc:sldMasterMk cId="0" sldId="2147483648"/>
        </pc:sldMasterMkLst>
        <pc:sldLayoutChg chg="delSp">
          <pc:chgData name="Loyola Stalin Soosai" userId="124b1157-faa8-4c14-8845-f80bb94ebe0a" providerId="ADAL" clId="{FE8E7B4C-426E-496D-A147-E98B4154B04F}" dt="2020-11-30T14:13:11.136" v="1" actId="478"/>
          <pc:sldLayoutMkLst>
            <pc:docMk/>
            <pc:sldMasterMk cId="0" sldId="2147483648"/>
            <pc:sldLayoutMk cId="869592707" sldId="2147483717"/>
          </pc:sldLayoutMkLst>
          <pc:picChg chg="del">
            <ac:chgData name="Loyola Stalin Soosai" userId="124b1157-faa8-4c14-8845-f80bb94ebe0a" providerId="ADAL" clId="{FE8E7B4C-426E-496D-A147-E98B4154B04F}" dt="2020-11-30T14:13:11.136" v="1" actId="478"/>
            <ac:picMkLst>
              <pc:docMk/>
              <pc:sldMasterMk cId="0" sldId="2147483648"/>
              <pc:sldLayoutMk cId="869592707" sldId="2147483717"/>
              <ac:picMk id="6" creationId="{00000000-0000-0000-0000-000000000000}"/>
            </ac:picMkLst>
          </pc:picChg>
        </pc:sldLayoutChg>
      </pc:sldMasterChg>
    </pc:docChg>
  </pc:docChgLst>
</pc:chgInfo>
</file>

<file path=ppt/drawings/_rels/vmlDrawing1.vml.rels><?xml version="1.0" encoding="UTF-8" standalone="yes"?>
<Relationships xmlns="http://schemas.openxmlformats.org/package/2006/relationships"><Relationship Id="rId1" Type="http://schemas.openxmlformats.org/officeDocument/2006/relationships/image" Target="../media/image7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12/16/2020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jpeg"/><Relationship Id="rId7" Type="http://schemas.openxmlformats.org/officeDocument/2006/relationships/image" Target="../media/image19.emf"/><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5.emf"/><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jp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g"/><Relationship Id="rId1" Type="http://schemas.openxmlformats.org/officeDocument/2006/relationships/slideMaster" Target="../slideMasters/slideMaster1.xml"/><Relationship Id="rId5" Type="http://schemas.openxmlformats.org/officeDocument/2006/relationships/image" Target="../media/image32.emf"/><Relationship Id="rId4" Type="http://schemas.openxmlformats.org/officeDocument/2006/relationships/image" Target="../media/image3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8920" y="2154156"/>
            <a:ext cx="9161828" cy="865432"/>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sp>
        <p:nvSpPr>
          <p:cNvPr id="22" name="Title 21"/>
          <p:cNvSpPr>
            <a:spLocks noGrp="1"/>
          </p:cNvSpPr>
          <p:nvPr>
            <p:ph type="title" hasCustomPrompt="1"/>
          </p:nvPr>
        </p:nvSpPr>
        <p:spPr>
          <a:xfrm>
            <a:off x="1" y="244611"/>
            <a:ext cx="9144000" cy="857250"/>
          </a:xfrm>
          <a:prstGeom prst="rect">
            <a:avLst/>
          </a:prstGeom>
        </p:spPr>
        <p:txBody>
          <a:bodyPr vert="horz"/>
          <a:lstStyle>
            <a:lvl1pPr algn="ctr">
              <a:defRPr>
                <a:solidFill>
                  <a:srgbClr val="007DC3"/>
                </a:solidFill>
              </a:defRPr>
            </a:lvl1pPr>
          </a:lstStyle>
          <a:p>
            <a:r>
              <a:rPr lang="en-US" dirty="0"/>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pic>
        <p:nvPicPr>
          <p:cNvPr id="23" name="Picture 22"/>
          <p:cNvPicPr>
            <a:picLocks noChangeAspect="1"/>
          </p:cNvPicPr>
          <p:nvPr userDrawn="1"/>
        </p:nvPicPr>
        <p:blipFill rotWithShape="1">
          <a:blip r:embed="rId3"/>
          <a:srcRect b="3024"/>
          <a:stretch/>
        </p:blipFill>
        <p:spPr>
          <a:xfrm>
            <a:off x="3991397" y="832804"/>
            <a:ext cx="1086144" cy="3478827"/>
          </a:xfrm>
          <a:prstGeom prst="rect">
            <a:avLst/>
          </a:prstGeom>
        </p:spPr>
      </p:pic>
    </p:spTree>
    <p:extLst>
      <p:ext uri="{BB962C8B-B14F-4D97-AF65-F5344CB8AC3E}">
        <p14:creationId xmlns:p14="http://schemas.microsoft.com/office/powerpoint/2010/main" val="98373381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sp>
          <p:nvSpPr>
            <p:cNvPr id="19" name="Rectangle 18"/>
            <p:cNvSpPr/>
            <p:nvPr/>
          </p:nvSpPr>
          <p:spPr>
            <a:xfrm>
              <a:off x="809666" y="3255737"/>
              <a:ext cx="1515777" cy="707886"/>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Helping the underprivileged in the areas of healthcare, education, social rehabilitation, rural development, and the arts</a:t>
              </a:r>
            </a:p>
          </p:txBody>
        </p:sp>
        <p:sp>
          <p:nvSpPr>
            <p:cNvPr id="20" name="Rectangle 19"/>
            <p:cNvSpPr/>
            <p:nvPr/>
          </p:nvSpPr>
          <p:spPr>
            <a:xfrm>
              <a:off x="3352481" y="3255737"/>
              <a:ext cx="1968971" cy="830997"/>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Bringing Computer Science education to children, young adults, and workers across the US, particularly those in under-represented communities, as well as IT training to adults to enhance their employability</a:t>
              </a:r>
            </a:p>
          </p:txBody>
        </p:sp>
        <p:sp>
          <p:nvSpPr>
            <p:cNvPr id="21" name="Rectangle 20"/>
            <p:cNvSpPr/>
            <p:nvPr/>
          </p:nvSpPr>
          <p:spPr>
            <a:xfrm>
              <a:off x="7407766" y="3255737"/>
              <a:ext cx="1536733" cy="1077218"/>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US$100K Infosys Prize to outstanding researchers, each in Engineering and Computer Science, Humanities, Life Sciences, Mathematical Sciences, Physical Sciences, and Social Sciences</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407" y="3309790"/>
              <a:ext cx="360009" cy="8763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39361" y="3328840"/>
              <a:ext cx="529377" cy="52937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6750" y="3283966"/>
              <a:ext cx="619125" cy="619125"/>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3006" y="856720"/>
              <a:ext cx="832987" cy="3476230"/>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5237411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grpSp>
        <p:nvGrpSpPr>
          <p:cNvPr id="3" name="Group 2"/>
          <p:cNvGrpSpPr/>
          <p:nvPr userDrawn="1"/>
        </p:nvGrpSpPr>
        <p:grpSpPr>
          <a:xfrm>
            <a:off x="0" y="0"/>
            <a:ext cx="9144000" cy="51435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7"/>
                <a:ext cx="832988" cy="3476237"/>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56681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3" name="Group 2"/>
          <p:cNvGrpSpPr/>
          <p:nvPr userDrawn="1"/>
        </p:nvGrpSpPr>
        <p:grpSpPr>
          <a:xfrm>
            <a:off x="0" y="0"/>
            <a:ext cx="9144000" cy="51435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2150"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grpSp>
        <p:nvGrpSpPr>
          <p:cNvPr id="9" name="Group 8"/>
          <p:cNvGrpSpPr/>
          <p:nvPr userDrawn="1"/>
        </p:nvGrpSpPr>
        <p:grpSpPr>
          <a:xfrm>
            <a:off x="275894" y="3292995"/>
            <a:ext cx="8229931" cy="976175"/>
            <a:chOff x="275894" y="3292995"/>
            <a:chExt cx="8229931" cy="976175"/>
          </a:xfrm>
        </p:grpSpPr>
        <p:grpSp>
          <p:nvGrpSpPr>
            <p:cNvPr id="10" name="Group 9"/>
            <p:cNvGrpSpPr/>
            <p:nvPr/>
          </p:nvGrpSpPr>
          <p:grpSpPr>
            <a:xfrm>
              <a:off x="275894" y="3292995"/>
              <a:ext cx="6846971" cy="976175"/>
              <a:chOff x="387353" y="3217863"/>
              <a:chExt cx="8139573" cy="1160462"/>
            </a:xfrm>
            <a:solidFill>
              <a:srgbClr val="FFFFFF">
                <a:alpha val="30196"/>
              </a:srgbClr>
            </a:solidFill>
          </p:grpSpPr>
          <p:sp>
            <p:nvSpPr>
              <p:cNvPr id="21" name="Freeform 17"/>
              <p:cNvSpPr>
                <a:spLocks/>
              </p:cNvSpPr>
              <p:nvPr/>
            </p:nvSpPr>
            <p:spPr bwMode="auto">
              <a:xfrm>
                <a:off x="387353" y="3217863"/>
                <a:ext cx="463550" cy="1160462"/>
              </a:xfrm>
              <a:custGeom>
                <a:avLst/>
                <a:gdLst>
                  <a:gd name="T0" fmla="*/ 84 w 153"/>
                  <a:gd name="T1" fmla="*/ 0 h 380"/>
                  <a:gd name="T2" fmla="*/ 70 w 153"/>
                  <a:gd name="T3" fmla="*/ 0 h 380"/>
                  <a:gd name="T4" fmla="*/ 0 w 153"/>
                  <a:gd name="T5" fmla="*/ 70 h 380"/>
                  <a:gd name="T6" fmla="*/ 0 w 153"/>
                  <a:gd name="T7" fmla="*/ 311 h 380"/>
                  <a:gd name="T8" fmla="*/ 70 w 153"/>
                  <a:gd name="T9" fmla="*/ 380 h 380"/>
                  <a:gd name="T10" fmla="*/ 84 w 153"/>
                  <a:gd name="T11" fmla="*/ 380 h 380"/>
                  <a:gd name="T12" fmla="*/ 153 w 153"/>
                  <a:gd name="T13" fmla="*/ 311 h 380"/>
                  <a:gd name="T14" fmla="*/ 153 w 153"/>
                  <a:gd name="T15" fmla="*/ 234 h 380"/>
                  <a:gd name="T16" fmla="*/ 111 w 153"/>
                  <a:gd name="T17" fmla="*/ 234 h 380"/>
                  <a:gd name="T18" fmla="*/ 111 w 153"/>
                  <a:gd name="T19" fmla="*/ 313 h 380"/>
                  <a:gd name="T20" fmla="*/ 83 w 153"/>
                  <a:gd name="T21" fmla="*/ 341 h 380"/>
                  <a:gd name="T22" fmla="*/ 71 w 153"/>
                  <a:gd name="T23" fmla="*/ 341 h 380"/>
                  <a:gd name="T24" fmla="*/ 43 w 153"/>
                  <a:gd name="T25" fmla="*/ 313 h 380"/>
                  <a:gd name="T26" fmla="*/ 43 w 153"/>
                  <a:gd name="T27" fmla="*/ 68 h 380"/>
                  <a:gd name="T28" fmla="*/ 71 w 153"/>
                  <a:gd name="T29" fmla="*/ 39 h 380"/>
                  <a:gd name="T30" fmla="*/ 82 w 153"/>
                  <a:gd name="T31" fmla="*/ 39 h 380"/>
                  <a:gd name="T32" fmla="*/ 110 w 153"/>
                  <a:gd name="T33" fmla="*/ 68 h 380"/>
                  <a:gd name="T34" fmla="*/ 110 w 153"/>
                  <a:gd name="T35" fmla="*/ 136 h 380"/>
                  <a:gd name="T36" fmla="*/ 152 w 153"/>
                  <a:gd name="T37" fmla="*/ 136 h 380"/>
                  <a:gd name="T38" fmla="*/ 152 w 153"/>
                  <a:gd name="T39" fmla="*/ 69 h 380"/>
                  <a:gd name="T40" fmla="*/ 84 w 153"/>
                  <a:gd name="T4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80">
                    <a:moveTo>
                      <a:pt x="84" y="0"/>
                    </a:moveTo>
                    <a:cubicBezTo>
                      <a:pt x="70" y="0"/>
                      <a:pt x="70" y="0"/>
                      <a:pt x="70" y="0"/>
                    </a:cubicBezTo>
                    <a:cubicBezTo>
                      <a:pt x="23" y="0"/>
                      <a:pt x="0" y="23"/>
                      <a:pt x="0" y="70"/>
                    </a:cubicBezTo>
                    <a:cubicBezTo>
                      <a:pt x="0" y="311"/>
                      <a:pt x="0" y="311"/>
                      <a:pt x="0" y="311"/>
                    </a:cubicBezTo>
                    <a:cubicBezTo>
                      <a:pt x="0" y="357"/>
                      <a:pt x="23" y="380"/>
                      <a:pt x="70" y="380"/>
                    </a:cubicBezTo>
                    <a:cubicBezTo>
                      <a:pt x="84" y="380"/>
                      <a:pt x="84" y="380"/>
                      <a:pt x="84" y="380"/>
                    </a:cubicBezTo>
                    <a:cubicBezTo>
                      <a:pt x="130" y="380"/>
                      <a:pt x="153" y="357"/>
                      <a:pt x="153" y="311"/>
                    </a:cubicBezTo>
                    <a:cubicBezTo>
                      <a:pt x="153" y="234"/>
                      <a:pt x="153" y="234"/>
                      <a:pt x="153" y="234"/>
                    </a:cubicBezTo>
                    <a:cubicBezTo>
                      <a:pt x="111" y="234"/>
                      <a:pt x="111" y="234"/>
                      <a:pt x="111" y="234"/>
                    </a:cubicBezTo>
                    <a:cubicBezTo>
                      <a:pt x="111" y="313"/>
                      <a:pt x="111" y="313"/>
                      <a:pt x="111" y="313"/>
                    </a:cubicBezTo>
                    <a:cubicBezTo>
                      <a:pt x="111" y="332"/>
                      <a:pt x="102" y="341"/>
                      <a:pt x="83" y="341"/>
                    </a:cubicBezTo>
                    <a:cubicBezTo>
                      <a:pt x="71" y="341"/>
                      <a:pt x="71" y="341"/>
                      <a:pt x="71" y="341"/>
                    </a:cubicBezTo>
                    <a:cubicBezTo>
                      <a:pt x="52" y="341"/>
                      <a:pt x="43" y="332"/>
                      <a:pt x="43" y="313"/>
                    </a:cubicBezTo>
                    <a:cubicBezTo>
                      <a:pt x="43" y="68"/>
                      <a:pt x="43" y="68"/>
                      <a:pt x="43" y="68"/>
                    </a:cubicBezTo>
                    <a:cubicBezTo>
                      <a:pt x="43" y="48"/>
                      <a:pt x="52" y="39"/>
                      <a:pt x="71" y="39"/>
                    </a:cubicBezTo>
                    <a:cubicBezTo>
                      <a:pt x="82" y="39"/>
                      <a:pt x="82" y="39"/>
                      <a:pt x="82" y="39"/>
                    </a:cubicBezTo>
                    <a:cubicBezTo>
                      <a:pt x="101" y="39"/>
                      <a:pt x="110" y="48"/>
                      <a:pt x="110" y="68"/>
                    </a:cubicBezTo>
                    <a:cubicBezTo>
                      <a:pt x="110" y="136"/>
                      <a:pt x="110" y="136"/>
                      <a:pt x="110" y="136"/>
                    </a:cubicBezTo>
                    <a:cubicBezTo>
                      <a:pt x="152" y="136"/>
                      <a:pt x="152" y="136"/>
                      <a:pt x="152" y="136"/>
                    </a:cubicBezTo>
                    <a:cubicBezTo>
                      <a:pt x="152" y="69"/>
                      <a:pt x="152" y="69"/>
                      <a:pt x="152" y="69"/>
                    </a:cubicBezTo>
                    <a:cubicBezTo>
                      <a:pt x="152" y="23"/>
                      <a:pt x="129"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p:nvSpPr>
            <p:spPr bwMode="auto">
              <a:xfrm>
                <a:off x="1576606" y="3230563"/>
                <a:ext cx="342900" cy="1138236"/>
              </a:xfrm>
              <a:custGeom>
                <a:avLst/>
                <a:gdLst>
                  <a:gd name="T0" fmla="*/ 82 w 216"/>
                  <a:gd name="T1" fmla="*/ 0 h 717"/>
                  <a:gd name="T2" fmla="*/ 0 w 216"/>
                  <a:gd name="T3" fmla="*/ 0 h 717"/>
                  <a:gd name="T4" fmla="*/ 0 w 216"/>
                  <a:gd name="T5" fmla="*/ 717 h 717"/>
                  <a:gd name="T6" fmla="*/ 216 w 216"/>
                  <a:gd name="T7" fmla="*/ 717 h 717"/>
                  <a:gd name="T8" fmla="*/ 216 w 216"/>
                  <a:gd name="T9" fmla="*/ 642 h 717"/>
                  <a:gd name="T10" fmla="*/ 82 w 216"/>
                  <a:gd name="T11" fmla="*/ 642 h 717"/>
                  <a:gd name="T12" fmla="*/ 82 w 21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216" h="717">
                    <a:moveTo>
                      <a:pt x="82" y="0"/>
                    </a:moveTo>
                    <a:lnTo>
                      <a:pt x="0" y="0"/>
                    </a:lnTo>
                    <a:lnTo>
                      <a:pt x="0" y="717"/>
                    </a:lnTo>
                    <a:lnTo>
                      <a:pt x="216" y="717"/>
                    </a:lnTo>
                    <a:lnTo>
                      <a:pt x="216" y="642"/>
                    </a:lnTo>
                    <a:lnTo>
                      <a:pt x="82" y="642"/>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1"/>
              <p:cNvSpPr>
                <a:spLocks noChangeArrowheads="1"/>
              </p:cNvSpPr>
              <p:nvPr/>
            </p:nvSpPr>
            <p:spPr bwMode="auto">
              <a:xfrm>
                <a:off x="3456320" y="3230563"/>
                <a:ext cx="130175" cy="113823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5048432" y="3230563"/>
                <a:ext cx="344488" cy="1138236"/>
              </a:xfrm>
              <a:custGeom>
                <a:avLst/>
                <a:gdLst>
                  <a:gd name="T0" fmla="*/ 217 w 217"/>
                  <a:gd name="T1" fmla="*/ 0 h 717"/>
                  <a:gd name="T2" fmla="*/ 0 w 217"/>
                  <a:gd name="T3" fmla="*/ 0 h 717"/>
                  <a:gd name="T4" fmla="*/ 0 w 217"/>
                  <a:gd name="T5" fmla="*/ 717 h 717"/>
                  <a:gd name="T6" fmla="*/ 80 w 217"/>
                  <a:gd name="T7" fmla="*/ 717 h 717"/>
                  <a:gd name="T8" fmla="*/ 80 w 217"/>
                  <a:gd name="T9" fmla="*/ 390 h 717"/>
                  <a:gd name="T10" fmla="*/ 213 w 217"/>
                  <a:gd name="T11" fmla="*/ 390 h 717"/>
                  <a:gd name="T12" fmla="*/ 213 w 217"/>
                  <a:gd name="T13" fmla="*/ 315 h 717"/>
                  <a:gd name="T14" fmla="*/ 80 w 217"/>
                  <a:gd name="T15" fmla="*/ 315 h 717"/>
                  <a:gd name="T16" fmla="*/ 80 w 217"/>
                  <a:gd name="T17" fmla="*/ 75 h 717"/>
                  <a:gd name="T18" fmla="*/ 217 w 217"/>
                  <a:gd name="T19" fmla="*/ 75 h 717"/>
                  <a:gd name="T20" fmla="*/ 217 w 217"/>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17">
                    <a:moveTo>
                      <a:pt x="217" y="0"/>
                    </a:moveTo>
                    <a:lnTo>
                      <a:pt x="0" y="0"/>
                    </a:lnTo>
                    <a:lnTo>
                      <a:pt x="0" y="717"/>
                    </a:lnTo>
                    <a:lnTo>
                      <a:pt x="80" y="717"/>
                    </a:lnTo>
                    <a:lnTo>
                      <a:pt x="80" y="390"/>
                    </a:lnTo>
                    <a:lnTo>
                      <a:pt x="213" y="390"/>
                    </a:lnTo>
                    <a:lnTo>
                      <a:pt x="213" y="315"/>
                    </a:lnTo>
                    <a:lnTo>
                      <a:pt x="80" y="315"/>
                    </a:lnTo>
                    <a:lnTo>
                      <a:pt x="80" y="75"/>
                    </a:lnTo>
                    <a:lnTo>
                      <a:pt x="217" y="75"/>
                    </a:lnTo>
                    <a:lnTo>
                      <a:pt x="2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8169738" y="3230563"/>
                <a:ext cx="357188" cy="1138236"/>
              </a:xfrm>
              <a:custGeom>
                <a:avLst/>
                <a:gdLst>
                  <a:gd name="T0" fmla="*/ 223 w 225"/>
                  <a:gd name="T1" fmla="*/ 0 h 717"/>
                  <a:gd name="T2" fmla="*/ 0 w 225"/>
                  <a:gd name="T3" fmla="*/ 0 h 717"/>
                  <a:gd name="T4" fmla="*/ 0 w 225"/>
                  <a:gd name="T5" fmla="*/ 717 h 717"/>
                  <a:gd name="T6" fmla="*/ 225 w 225"/>
                  <a:gd name="T7" fmla="*/ 717 h 717"/>
                  <a:gd name="T8" fmla="*/ 225 w 225"/>
                  <a:gd name="T9" fmla="*/ 642 h 717"/>
                  <a:gd name="T10" fmla="*/ 80 w 225"/>
                  <a:gd name="T11" fmla="*/ 642 h 717"/>
                  <a:gd name="T12" fmla="*/ 80 w 225"/>
                  <a:gd name="T13" fmla="*/ 388 h 717"/>
                  <a:gd name="T14" fmla="*/ 217 w 225"/>
                  <a:gd name="T15" fmla="*/ 388 h 717"/>
                  <a:gd name="T16" fmla="*/ 217 w 225"/>
                  <a:gd name="T17" fmla="*/ 313 h 717"/>
                  <a:gd name="T18" fmla="*/ 80 w 225"/>
                  <a:gd name="T19" fmla="*/ 313 h 717"/>
                  <a:gd name="T20" fmla="*/ 80 w 225"/>
                  <a:gd name="T21" fmla="*/ 75 h 717"/>
                  <a:gd name="T22" fmla="*/ 223 w 225"/>
                  <a:gd name="T23" fmla="*/ 75 h 717"/>
                  <a:gd name="T24" fmla="*/ 223 w 225"/>
                  <a:gd name="T2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717">
                    <a:moveTo>
                      <a:pt x="223" y="0"/>
                    </a:moveTo>
                    <a:lnTo>
                      <a:pt x="0" y="0"/>
                    </a:lnTo>
                    <a:lnTo>
                      <a:pt x="0" y="717"/>
                    </a:lnTo>
                    <a:lnTo>
                      <a:pt x="225" y="717"/>
                    </a:lnTo>
                    <a:lnTo>
                      <a:pt x="225" y="642"/>
                    </a:lnTo>
                    <a:lnTo>
                      <a:pt x="80" y="642"/>
                    </a:lnTo>
                    <a:lnTo>
                      <a:pt x="80" y="388"/>
                    </a:lnTo>
                    <a:lnTo>
                      <a:pt x="217" y="388"/>
                    </a:lnTo>
                    <a:lnTo>
                      <a:pt x="217" y="313"/>
                    </a:lnTo>
                    <a:lnTo>
                      <a:pt x="80" y="313"/>
                    </a:lnTo>
                    <a:lnTo>
                      <a:pt x="80" y="75"/>
                    </a:lnTo>
                    <a:lnTo>
                      <a:pt x="223" y="75"/>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283867" y="3442638"/>
              <a:ext cx="866753"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Client Value </a:t>
              </a:r>
              <a:r>
                <a:rPr lang="en-US" sz="800" dirty="0">
                  <a:solidFill>
                    <a:schemeClr val="tx1"/>
                  </a:solidFill>
                  <a:latin typeface="Arial" panose="020B0604020202020204" pitchFamily="34" charset="0"/>
                  <a:cs typeface="Arial" panose="020B0604020202020204" pitchFamily="34" charset="0"/>
                </a:rPr>
                <a:t>To surpass client expectations consistently.</a:t>
              </a:r>
            </a:p>
          </p:txBody>
        </p:sp>
        <p:sp>
          <p:nvSpPr>
            <p:cNvPr id="12" name="Rectangle 11"/>
            <p:cNvSpPr/>
            <p:nvPr/>
          </p:nvSpPr>
          <p:spPr>
            <a:xfrm>
              <a:off x="1291528" y="3442638"/>
              <a:ext cx="1454052"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Leadership by Example </a:t>
              </a:r>
              <a:r>
                <a:rPr lang="en-US" sz="800" dirty="0">
                  <a:solidFill>
                    <a:schemeClr val="tx1"/>
                  </a:solidFill>
                  <a:latin typeface="Arial" panose="020B0604020202020204" pitchFamily="34" charset="0"/>
                  <a:cs typeface="Arial" panose="020B0604020202020204" pitchFamily="34" charset="0"/>
                </a:rPr>
                <a:t>To set standards in our business and transactions, and be an exemplar for the industry and ourselves.</a:t>
              </a:r>
            </a:p>
          </p:txBody>
        </p:sp>
        <p:sp>
          <p:nvSpPr>
            <p:cNvPr id="13" name="Rectangle 12"/>
            <p:cNvSpPr/>
            <p:nvPr/>
          </p:nvSpPr>
          <p:spPr>
            <a:xfrm>
              <a:off x="2867438" y="3442638"/>
              <a:ext cx="1186939"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Integrity and Transparency</a:t>
              </a:r>
              <a:br>
                <a:rPr lang="en-US" sz="800" b="1" dirty="0">
                  <a:solidFill>
                    <a:srgbClr val="381460"/>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be ethical, sincere, and open in all our transactions.</a:t>
              </a:r>
            </a:p>
          </p:txBody>
        </p:sp>
        <p:sp>
          <p:nvSpPr>
            <p:cNvPr id="14" name="Rectangle 13"/>
            <p:cNvSpPr/>
            <p:nvPr/>
          </p:nvSpPr>
          <p:spPr>
            <a:xfrm>
              <a:off x="4214336" y="3442638"/>
              <a:ext cx="1226225"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Fairness</a:t>
              </a:r>
              <a:br>
                <a:rPr lang="en-US" sz="800" dirty="0">
                  <a:solidFill>
                    <a:schemeClr val="tx1"/>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be objective and transaction-oriented, and thereby earn trust and respect.</a:t>
              </a:r>
            </a:p>
          </p:txBody>
        </p:sp>
        <p:sp>
          <p:nvSpPr>
            <p:cNvPr id="20" name="Rectangle 19"/>
            <p:cNvSpPr/>
            <p:nvPr/>
          </p:nvSpPr>
          <p:spPr>
            <a:xfrm>
              <a:off x="6822400" y="3442638"/>
              <a:ext cx="1683425"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Excellence</a:t>
              </a:r>
              <a:br>
                <a:rPr lang="en-US" sz="800" dirty="0">
                  <a:solidFill>
                    <a:schemeClr val="tx1"/>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strive relentlessly and constantly improve ourselves, our teams, our services, and our products to become the best. </a:t>
              </a:r>
            </a:p>
          </p:txBody>
        </p:sp>
      </p:grpSp>
    </p:spTree>
    <p:extLst>
      <p:ext uri="{BB962C8B-B14F-4D97-AF65-F5344CB8AC3E}">
        <p14:creationId xmlns:p14="http://schemas.microsoft.com/office/powerpoint/2010/main" val="16739727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Title 21"/>
          <p:cNvSpPr>
            <a:spLocks noGrp="1"/>
          </p:cNvSpPr>
          <p:nvPr>
            <p:ph type="title" hasCustomPrompt="1"/>
          </p:nvPr>
        </p:nvSpPr>
        <p:spPr>
          <a:xfrm>
            <a:off x="251209" y="244611"/>
            <a:ext cx="3904509" cy="857250"/>
          </a:xfrm>
          <a:prstGeom prst="rect">
            <a:avLst/>
          </a:prstGeom>
        </p:spPr>
        <p:txBody>
          <a:bodyPr vert="horz"/>
          <a:lstStyle>
            <a:lvl1pPr algn="l">
              <a:defRPr>
                <a:solidFill>
                  <a:schemeClr val="tx1"/>
                </a:solidFill>
              </a:defRPr>
            </a:lvl1pPr>
          </a:lstStyle>
          <a:p>
            <a:r>
              <a:rPr lang="en-US" dirty="0"/>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sp>
        <p:nvSpPr>
          <p:cNvPr id="39" name="object 2"/>
          <p:cNvSpPr/>
          <p:nvPr/>
        </p:nvSpPr>
        <p:spPr>
          <a:xfrm>
            <a:off x="5722519"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2463" y="2154155"/>
            <a:ext cx="9160462" cy="865433"/>
            <a:chOff x="-2463" y="2124011"/>
            <a:chExt cx="9160462" cy="865433"/>
          </a:xfrm>
          <a:solidFill>
            <a:srgbClr val="007DC3"/>
          </a:solidFill>
        </p:grpSpPr>
        <p:sp>
          <p:nvSpPr>
            <p:cNvPr id="40" name="object 3"/>
            <p:cNvSpPr/>
            <p:nvPr/>
          </p:nvSpPr>
          <p:spPr>
            <a:xfrm>
              <a:off x="46813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1" name="object 4"/>
            <p:cNvSpPr/>
            <p:nvPr/>
          </p:nvSpPr>
          <p:spPr>
            <a:xfrm>
              <a:off x="41607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2" name="object 5"/>
            <p:cNvSpPr/>
            <p:nvPr/>
          </p:nvSpPr>
          <p:spPr>
            <a:xfrm>
              <a:off x="36401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3" name="object 6"/>
            <p:cNvSpPr/>
            <p:nvPr/>
          </p:nvSpPr>
          <p:spPr>
            <a:xfrm>
              <a:off x="155927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4" name="object 7"/>
            <p:cNvSpPr/>
            <p:nvPr/>
          </p:nvSpPr>
          <p:spPr>
            <a:xfrm>
              <a:off x="1038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5" name="object 8"/>
            <p:cNvSpPr/>
            <p:nvPr/>
          </p:nvSpPr>
          <p:spPr>
            <a:xfrm>
              <a:off x="518121"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6" name="object 9"/>
            <p:cNvSpPr/>
            <p:nvPr/>
          </p:nvSpPr>
          <p:spPr>
            <a:xfrm>
              <a:off x="-2463"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7" name="object 23"/>
            <p:cNvSpPr/>
            <p:nvPr/>
          </p:nvSpPr>
          <p:spPr>
            <a:xfrm>
              <a:off x="90537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8" name="object 24"/>
            <p:cNvSpPr/>
            <p:nvPr/>
          </p:nvSpPr>
          <p:spPr>
            <a:xfrm>
              <a:off x="8533215"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9" name="object 25"/>
            <p:cNvSpPr/>
            <p:nvPr/>
          </p:nvSpPr>
          <p:spPr>
            <a:xfrm>
              <a:off x="801264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0" name="object 26"/>
            <p:cNvSpPr/>
            <p:nvPr/>
          </p:nvSpPr>
          <p:spPr>
            <a:xfrm>
              <a:off x="749207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1" name="object 27"/>
            <p:cNvSpPr/>
            <p:nvPr/>
          </p:nvSpPr>
          <p:spPr>
            <a:xfrm>
              <a:off x="6971479"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52" name="object 28"/>
            <p:cNvSpPr/>
            <p:nvPr/>
          </p:nvSpPr>
          <p:spPr>
            <a:xfrm>
              <a:off x="5201905" y="2124011"/>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3" name="object 6"/>
            <p:cNvSpPr/>
            <p:nvPr userDrawn="1"/>
          </p:nvSpPr>
          <p:spPr>
            <a:xfrm>
              <a:off x="311961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4" name="object 7"/>
            <p:cNvSpPr/>
            <p:nvPr userDrawn="1"/>
          </p:nvSpPr>
          <p:spPr>
            <a:xfrm>
              <a:off x="259904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5" name="object 8"/>
            <p:cNvSpPr/>
            <p:nvPr userDrawn="1"/>
          </p:nvSpPr>
          <p:spPr>
            <a:xfrm>
              <a:off x="207846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grpSp>
    </p:spTree>
    <p:extLst>
      <p:ext uri="{BB962C8B-B14F-4D97-AF65-F5344CB8AC3E}">
        <p14:creationId xmlns:p14="http://schemas.microsoft.com/office/powerpoint/2010/main" val="26077971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DC3"/>
                </a:solidFill>
              </a:defRPr>
            </a:lvl1pPr>
          </a:lstStyle>
          <a:p>
            <a:r>
              <a:rPr lang="en-US" dirty="0"/>
              <a:t>TITLE TEXT</a:t>
            </a:r>
          </a:p>
        </p:txBody>
      </p:sp>
      <p:sp>
        <p:nvSpPr>
          <p:cNvPr id="7" name="Text Placeholder 2"/>
          <p:cNvSpPr txBox="1">
            <a:spLocks/>
          </p:cNvSpPr>
          <p:nvPr userDrawn="1"/>
        </p:nvSpPr>
        <p:spPr>
          <a:xfrm>
            <a:off x="3046371" y="451434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grpSp>
      </p:grpSp>
      <p:pic>
        <p:nvPicPr>
          <p:cNvPr id="22" name="Picture 2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8" name="Picture 7"/>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
        <p:nvSpPr>
          <p:cNvPr id="9" name="Rectangle 8"/>
          <p:cNvSpPr/>
          <p:nvPr userDrawn="1"/>
        </p:nvSpPr>
        <p:spPr>
          <a:xfrm>
            <a:off x="262687" y="3469271"/>
            <a:ext cx="2930458" cy="1154162"/>
          </a:xfrm>
          <a:prstGeom prst="rect">
            <a:avLst/>
          </a:prstGeom>
        </p:spPr>
        <p:txBody>
          <a:bodyPr wrap="square" anchor="ctr">
            <a:spAutoFit/>
          </a:bodyPr>
          <a:lstStyle/>
          <a:p>
            <a:r>
              <a:rPr lang="en-US" sz="10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“I see more recent digital acquisitions like WONGDOODY and Brilliant Basics as the future direction: product design and customer experience additions in both US and UK giving</a:t>
            </a:r>
            <a:r>
              <a:rPr lang="en-US" sz="10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0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them (Infosys) a digital play.”</a:t>
            </a:r>
          </a:p>
          <a:p>
            <a:endParaRPr lang="en-US" sz="10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r>
              <a:rPr lang="en-US" sz="8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800" b="1" kern="1200" dirty="0" err="1">
                <a:solidFill>
                  <a:schemeClr val="tx1"/>
                </a:solidFill>
                <a:latin typeface="Arial" panose="020B0604020202020204" pitchFamily="34" charset="0"/>
                <a:ea typeface="Times New Roman" panose="02020603050405020304" pitchFamily="18" charset="0"/>
                <a:cs typeface="Arial" panose="020B0604020202020204" pitchFamily="34" charset="0"/>
              </a:rPr>
              <a:t>Jimit</a:t>
            </a:r>
            <a:r>
              <a:rPr lang="en-US" sz="800" b="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Arora</a:t>
            </a:r>
            <a:r>
              <a:rPr lang="en-US" sz="8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Partner, Everest Group</a:t>
            </a:r>
            <a:endParaRPr lang="en-US" sz="7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0" name="Picture 9"/>
          <p:cNvPicPr>
            <a:picLocks noChangeAspect="1"/>
          </p:cNvPicPr>
          <p:nvPr userDrawn="1"/>
        </p:nvPicPr>
        <p:blipFill>
          <a:blip r:embed="rId3"/>
          <a:stretch>
            <a:fillRect/>
          </a:stretch>
        </p:blipFill>
        <p:spPr>
          <a:xfrm>
            <a:off x="3154096" y="123069"/>
            <a:ext cx="5122025" cy="4887269"/>
          </a:xfrm>
          <a:prstGeom prst="rect">
            <a:avLst/>
          </a:prstGeom>
        </p:spPr>
      </p:pic>
    </p:spTree>
    <p:extLst>
      <p:ext uri="{BB962C8B-B14F-4D97-AF65-F5344CB8AC3E}">
        <p14:creationId xmlns:p14="http://schemas.microsoft.com/office/powerpoint/2010/main" val="15198915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grpSp>
        <p:nvGrpSpPr>
          <p:cNvPr id="2" name="Group 1"/>
          <p:cNvGrpSpPr/>
          <p:nvPr userDrawn="1"/>
        </p:nvGrpSpPr>
        <p:grpSpPr>
          <a:xfrm>
            <a:off x="0" y="0"/>
            <a:ext cx="9144000" cy="5143500"/>
            <a:chOff x="0" y="0"/>
            <a:chExt cx="9144000" cy="514350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6" name="Picture 5"/>
            <p:cNvPicPr>
              <a:picLocks noChangeAspect="1"/>
            </p:cNvPicPr>
            <p:nvPr userDrawn="1"/>
          </p:nvPicPr>
          <p:blipFill>
            <a:blip r:embed="rId3"/>
            <a:stretch>
              <a:fillRect/>
            </a:stretch>
          </p:blipFill>
          <p:spPr>
            <a:xfrm>
              <a:off x="8034834" y="4511610"/>
              <a:ext cx="909665" cy="465265"/>
            </a:xfrm>
            <a:prstGeom prst="rect">
              <a:avLst/>
            </a:prstGeom>
          </p:spPr>
        </p:pic>
        <p:sp>
          <p:nvSpPr>
            <p:cNvPr id="7" name="Rectangle 6"/>
            <p:cNvSpPr/>
            <p:nvPr userDrawn="1"/>
          </p:nvSpPr>
          <p:spPr>
            <a:xfrm>
              <a:off x="3012269" y="3721578"/>
              <a:ext cx="2345514" cy="215444"/>
            </a:xfrm>
            <a:prstGeom prst="rect">
              <a:avLst/>
            </a:prstGeom>
          </p:spPr>
          <p:txBody>
            <a:bodyPr wrap="none">
              <a:spAutoFit/>
            </a:bodyPr>
            <a:lstStyle/>
            <a:p>
              <a:pPr algn="r"/>
              <a:r>
                <a:rPr lang="en-US" sz="800" b="1" dirty="0">
                  <a:solidFill>
                    <a:schemeClr val="bg2">
                      <a:lumMod val="50000"/>
                    </a:schemeClr>
                  </a:solidFill>
                  <a:latin typeface="Arial" panose="020B0604020202020204" pitchFamily="34" charset="0"/>
                  <a:cs typeface="Arial" panose="020B0604020202020204" pitchFamily="34" charset="0"/>
                </a:rPr>
                <a:t>Build on decades of institutional knowledge</a:t>
              </a:r>
            </a:p>
          </p:txBody>
        </p:sp>
        <p:grpSp>
          <p:nvGrpSpPr>
            <p:cNvPr id="8" name="Group 7"/>
            <p:cNvGrpSpPr/>
            <p:nvPr userDrawn="1"/>
          </p:nvGrpSpPr>
          <p:grpSpPr>
            <a:xfrm>
              <a:off x="6686033" y="3066526"/>
              <a:ext cx="2197101" cy="338554"/>
              <a:chOff x="6686033" y="3066526"/>
              <a:chExt cx="2197101" cy="338554"/>
            </a:xfrm>
          </p:grpSpPr>
          <p:sp>
            <p:nvSpPr>
              <p:cNvPr id="10" name="Rectangle 9"/>
              <p:cNvSpPr/>
              <p:nvPr/>
            </p:nvSpPr>
            <p:spPr>
              <a:xfrm>
                <a:off x="6844782" y="3066526"/>
                <a:ext cx="2038352" cy="338554"/>
              </a:xfrm>
              <a:prstGeom prst="rect">
                <a:avLst/>
              </a:prstGeom>
            </p:spPr>
            <p:txBody>
              <a:bodyPr wrap="square">
                <a:spAutoFit/>
              </a:bodyPr>
              <a:lstStyle/>
              <a:p>
                <a:r>
                  <a:rPr lang="en-US" sz="800" b="1" dirty="0">
                    <a:solidFill>
                      <a:schemeClr val="bg2">
                        <a:lumMod val="50000"/>
                      </a:schemeClr>
                    </a:solidFill>
                    <a:latin typeface="Arial" panose="020B0604020202020204" pitchFamily="34" charset="0"/>
                    <a:cs typeface="Arial" panose="020B0604020202020204" pitchFamily="34" charset="0"/>
                  </a:rPr>
                  <a:t>Take advantage of strong brands and significant capital</a:t>
                </a:r>
              </a:p>
            </p:txBody>
          </p:sp>
          <p:pic>
            <p:nvPicPr>
              <p:cNvPr id="11" name="Picture 10"/>
              <p:cNvPicPr>
                <a:picLocks noChangeAspect="1"/>
              </p:cNvPicPr>
              <p:nvPr/>
            </p:nvPicPr>
            <p:blipFill>
              <a:blip r:embed="rId4"/>
              <a:stretch>
                <a:fillRect/>
              </a:stretch>
            </p:blipFill>
            <p:spPr>
              <a:xfrm>
                <a:off x="6686033" y="3154589"/>
                <a:ext cx="164590" cy="167560"/>
              </a:xfrm>
              <a:prstGeom prst="rect">
                <a:avLst/>
              </a:prstGeom>
            </p:spPr>
          </p:pic>
        </p:grpSp>
        <p:sp>
          <p:nvSpPr>
            <p:cNvPr id="12" name="Rectangle 11"/>
            <p:cNvSpPr/>
            <p:nvPr userDrawn="1"/>
          </p:nvSpPr>
          <p:spPr>
            <a:xfrm>
              <a:off x="2905801" y="1238750"/>
              <a:ext cx="2473754" cy="215444"/>
            </a:xfrm>
            <a:prstGeom prst="rect">
              <a:avLst/>
            </a:prstGeom>
          </p:spPr>
          <p:txBody>
            <a:bodyPr wrap="none">
              <a:spAutoFit/>
            </a:bodyPr>
            <a:lstStyle/>
            <a:p>
              <a:pPr algn="r"/>
              <a:r>
                <a:rPr lang="en-US" sz="800" b="1" dirty="0">
                  <a:solidFill>
                    <a:schemeClr val="bg2">
                      <a:lumMod val="50000"/>
                    </a:schemeClr>
                  </a:solidFill>
                  <a:latin typeface="Arial" panose="020B0604020202020204" pitchFamily="34" charset="0"/>
                  <a:cs typeface="Arial" panose="020B0604020202020204" pitchFamily="34" charset="0"/>
                </a:rPr>
                <a:t>Leverage longstanding customer relationships</a:t>
              </a:r>
            </a:p>
          </p:txBody>
        </p:sp>
        <p:pic>
          <p:nvPicPr>
            <p:cNvPr id="13" name="Picture 12"/>
            <p:cNvPicPr>
              <a:picLocks noChangeAspect="1"/>
            </p:cNvPicPr>
            <p:nvPr userDrawn="1"/>
          </p:nvPicPr>
          <p:blipFill>
            <a:blip r:embed="rId5"/>
            <a:stretch>
              <a:fillRect/>
            </a:stretch>
          </p:blipFill>
          <p:spPr>
            <a:xfrm>
              <a:off x="5362719" y="1255707"/>
              <a:ext cx="191942" cy="181530"/>
            </a:xfrm>
            <a:prstGeom prst="rect">
              <a:avLst/>
            </a:prstGeom>
          </p:spPr>
        </p:pic>
        <p:pic>
          <p:nvPicPr>
            <p:cNvPr id="14" name="Picture 13"/>
            <p:cNvPicPr>
              <a:picLocks noChangeAspect="1"/>
            </p:cNvPicPr>
            <p:nvPr userDrawn="1"/>
          </p:nvPicPr>
          <p:blipFill>
            <a:blip r:embed="rId6"/>
            <a:stretch>
              <a:fillRect/>
            </a:stretch>
          </p:blipFill>
          <p:spPr>
            <a:xfrm>
              <a:off x="5343599" y="3745203"/>
              <a:ext cx="230181" cy="182383"/>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263820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grpSp>
        <p:nvGrpSpPr>
          <p:cNvPr id="9" name="Group 8"/>
          <p:cNvGrpSpPr/>
          <p:nvPr userDrawn="1"/>
        </p:nvGrpSpPr>
        <p:grpSpPr>
          <a:xfrm>
            <a:off x="1088883" y="1257652"/>
            <a:ext cx="7006008" cy="2634254"/>
            <a:chOff x="1156917" y="1315708"/>
            <a:chExt cx="7006008" cy="2634254"/>
          </a:xfrm>
        </p:grpSpPr>
        <p:grpSp>
          <p:nvGrpSpPr>
            <p:cNvPr id="10" name="Group 9"/>
            <p:cNvGrpSpPr/>
            <p:nvPr/>
          </p:nvGrpSpPr>
          <p:grpSpPr>
            <a:xfrm>
              <a:off x="1156917" y="1315708"/>
              <a:ext cx="7006008" cy="2634254"/>
              <a:chOff x="1156917" y="1315708"/>
              <a:chExt cx="7006008" cy="2634254"/>
            </a:xfrm>
          </p:grpSpPr>
          <p:grpSp>
            <p:nvGrpSpPr>
              <p:cNvPr id="17" name="Group 16"/>
              <p:cNvGrpSpPr/>
              <p:nvPr/>
            </p:nvGrpSpPr>
            <p:grpSpPr>
              <a:xfrm>
                <a:off x="1156917" y="1315708"/>
                <a:ext cx="7006008" cy="798486"/>
                <a:chOff x="1379658" y="1302238"/>
                <a:chExt cx="6307371" cy="927104"/>
              </a:xfrm>
            </p:grpSpPr>
            <p:grpSp>
              <p:nvGrpSpPr>
                <p:cNvPr id="34" name="Group 33"/>
                <p:cNvGrpSpPr/>
                <p:nvPr/>
              </p:nvGrpSpPr>
              <p:grpSpPr>
                <a:xfrm>
                  <a:off x="1379658" y="1302238"/>
                  <a:ext cx="6307371" cy="927104"/>
                  <a:chOff x="1993900" y="1425512"/>
                  <a:chExt cx="6307371" cy="698500"/>
                </a:xfrm>
              </p:grpSpPr>
              <p:sp>
                <p:nvSpPr>
                  <p:cNvPr id="37"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Rectangle 34"/>
                <p:cNvSpPr/>
                <p:nvPr/>
              </p:nvSpPr>
              <p:spPr>
                <a:xfrm>
                  <a:off x="2670979" y="1442625"/>
                  <a:ext cx="1743517" cy="646331"/>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Automation, AI and business application platforms	</a:t>
                  </a:r>
                </a:p>
              </p:txBody>
            </p:sp>
            <p:sp>
              <p:nvSpPr>
                <p:cNvPr id="36" name="Rectangle 35"/>
                <p:cNvSpPr/>
                <p:nvPr/>
              </p:nvSpPr>
              <p:spPr>
                <a:xfrm>
                  <a:off x="4725314" y="1386104"/>
                  <a:ext cx="2607932" cy="759374"/>
                </a:xfrm>
                <a:prstGeom prst="rect">
                  <a:avLst/>
                </a:prstGeom>
              </p:spPr>
              <p:txBody>
                <a:bodyPr wrap="square" anchor="ctr">
                  <a:spAutoFit/>
                </a:bodyPr>
                <a:lstStyle/>
                <a:p>
                  <a:pPr>
                    <a:spcAft>
                      <a:spcPts val="300"/>
                    </a:spcAft>
                  </a:pPr>
                  <a:r>
                    <a:rPr lang="en-US" sz="1050" dirty="0">
                      <a:solidFill>
                        <a:srgbClr val="0C1A37"/>
                      </a:solidFill>
                      <a:latin typeface="Arial" panose="020B0604020202020204" pitchFamily="34" charset="0"/>
                      <a:cs typeface="Arial" panose="020B0604020202020204" pitchFamily="34" charset="0"/>
                    </a:rPr>
                    <a:t>10,000+ processes automated with RPA</a:t>
                  </a:r>
                </a:p>
                <a:p>
                  <a:pPr>
                    <a:spcAft>
                      <a:spcPts val="300"/>
                    </a:spcAft>
                  </a:pPr>
                  <a:r>
                    <a:rPr lang="en-US" sz="1050" dirty="0">
                      <a:solidFill>
                        <a:srgbClr val="0C1A37"/>
                      </a:solidFill>
                      <a:latin typeface="Arial" panose="020B0604020202020204" pitchFamily="34" charset="0"/>
                      <a:cs typeface="Arial" panose="020B0604020202020204" pitchFamily="34" charset="0"/>
                    </a:rPr>
                    <a:t>50,000+ bots are live</a:t>
                  </a:r>
                </a:p>
                <a:p>
                  <a:pPr>
                    <a:spcAft>
                      <a:spcPts val="300"/>
                    </a:spcAft>
                  </a:pPr>
                  <a:r>
                    <a:rPr lang="en-US" sz="1050" dirty="0">
                      <a:solidFill>
                        <a:srgbClr val="0C1A37"/>
                      </a:solidFill>
                      <a:latin typeface="Arial" panose="020B0604020202020204" pitchFamily="34" charset="0"/>
                      <a:cs typeface="Arial" panose="020B0604020202020204" pitchFamily="34" charset="0"/>
                    </a:rPr>
                    <a:t>Clients in 50 countries</a:t>
                  </a:r>
                </a:p>
              </p:txBody>
            </p:sp>
          </p:grpSp>
          <p:grpSp>
            <p:nvGrpSpPr>
              <p:cNvPr id="18" name="Group 17"/>
              <p:cNvGrpSpPr/>
              <p:nvPr/>
            </p:nvGrpSpPr>
            <p:grpSpPr>
              <a:xfrm>
                <a:off x="1156917" y="2225465"/>
                <a:ext cx="7006008" cy="798486"/>
                <a:chOff x="1379658" y="1302238"/>
                <a:chExt cx="6307371" cy="927104"/>
              </a:xfrm>
            </p:grpSpPr>
            <p:grpSp>
              <p:nvGrpSpPr>
                <p:cNvPr id="28" name="Group 27"/>
                <p:cNvGrpSpPr/>
                <p:nvPr/>
              </p:nvGrpSpPr>
              <p:grpSpPr>
                <a:xfrm>
                  <a:off x="1379658" y="1302238"/>
                  <a:ext cx="6307371" cy="927104"/>
                  <a:chOff x="1993900" y="1425512"/>
                  <a:chExt cx="6307371" cy="698500"/>
                </a:xfrm>
              </p:grpSpPr>
              <p:sp>
                <p:nvSpPr>
                  <p:cNvPr id="31"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Rectangle 28"/>
                <p:cNvSpPr/>
                <p:nvPr/>
              </p:nvSpPr>
              <p:spPr>
                <a:xfrm>
                  <a:off x="2670979" y="1350292"/>
                  <a:ext cx="1743517" cy="830997"/>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Industry leading suite of digital and core banking solutions</a:t>
                  </a:r>
                </a:p>
              </p:txBody>
            </p:sp>
            <p:sp>
              <p:nvSpPr>
                <p:cNvPr id="30" name="Rectangle 29"/>
                <p:cNvSpPr/>
                <p:nvPr/>
              </p:nvSpPr>
              <p:spPr>
                <a:xfrm>
                  <a:off x="4725313" y="1386104"/>
                  <a:ext cx="2681659" cy="759374"/>
                </a:xfrm>
                <a:prstGeom prst="rect">
                  <a:avLst/>
                </a:prstGeom>
              </p:spPr>
              <p:txBody>
                <a:bodyPr wrap="square" anchor="ctr">
                  <a:spAutoFit/>
                </a:bodyPr>
                <a:lstStyle/>
                <a:p>
                  <a:pPr>
                    <a:spcAft>
                      <a:spcPts val="300"/>
                    </a:spcAft>
                  </a:pPr>
                  <a:r>
                    <a:rPr lang="en-US" sz="1050" dirty="0">
                      <a:solidFill>
                        <a:srgbClr val="0C1A37"/>
                      </a:solidFill>
                      <a:latin typeface="Arial" panose="020B0604020202020204" pitchFamily="34" charset="0"/>
                      <a:cs typeface="Arial" panose="020B0604020202020204" pitchFamily="34" charset="0"/>
                    </a:rPr>
                    <a:t>1.3 billion+ bank accounts</a:t>
                  </a:r>
                </a:p>
                <a:p>
                  <a:pPr>
                    <a:spcAft>
                      <a:spcPts val="300"/>
                    </a:spcAft>
                  </a:pPr>
                  <a:r>
                    <a:rPr lang="en-US" sz="1050" dirty="0">
                      <a:solidFill>
                        <a:srgbClr val="0C1A37"/>
                      </a:solidFill>
                      <a:latin typeface="Arial" panose="020B0604020202020204" pitchFamily="34" charset="0"/>
                      <a:cs typeface="Arial" panose="020B0604020202020204" pitchFamily="34" charset="0"/>
                    </a:rPr>
                    <a:t>16.5% of the world’s adult banking population</a:t>
                  </a:r>
                </a:p>
                <a:p>
                  <a:pPr>
                    <a:spcAft>
                      <a:spcPts val="300"/>
                    </a:spcAft>
                  </a:pPr>
                  <a:r>
                    <a:rPr lang="en-US" sz="1050" dirty="0">
                      <a:solidFill>
                        <a:srgbClr val="0C1A37"/>
                      </a:solidFill>
                      <a:latin typeface="Arial" panose="020B0604020202020204" pitchFamily="34" charset="0"/>
                      <a:cs typeface="Arial" panose="020B0604020202020204" pitchFamily="34" charset="0"/>
                    </a:rPr>
                    <a:t>Footprint across 100 countries</a:t>
                  </a:r>
                </a:p>
              </p:txBody>
            </p:sp>
          </p:grpSp>
          <p:grpSp>
            <p:nvGrpSpPr>
              <p:cNvPr id="21" name="Group 20"/>
              <p:cNvGrpSpPr/>
              <p:nvPr/>
            </p:nvGrpSpPr>
            <p:grpSpPr>
              <a:xfrm>
                <a:off x="1156917" y="3118965"/>
                <a:ext cx="7006008" cy="830997"/>
                <a:chOff x="1379658" y="1283364"/>
                <a:chExt cx="6307371" cy="964852"/>
              </a:xfrm>
            </p:grpSpPr>
            <p:grpSp>
              <p:nvGrpSpPr>
                <p:cNvPr id="22" name="Group 21"/>
                <p:cNvGrpSpPr/>
                <p:nvPr/>
              </p:nvGrpSpPr>
              <p:grpSpPr>
                <a:xfrm>
                  <a:off x="1379658" y="1302238"/>
                  <a:ext cx="6307371" cy="927104"/>
                  <a:chOff x="1993900" y="1425512"/>
                  <a:chExt cx="6307371" cy="698500"/>
                </a:xfrm>
              </p:grpSpPr>
              <p:sp>
                <p:nvSpPr>
                  <p:cNvPr id="25"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a:xfrm>
                  <a:off x="2670979" y="1283364"/>
                  <a:ext cx="1920174" cy="964852"/>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Leading platform in the insurance and financial services industry to improve agent satisfaction</a:t>
                  </a:r>
                </a:p>
              </p:txBody>
            </p:sp>
            <p:sp>
              <p:nvSpPr>
                <p:cNvPr id="24" name="Rectangle 23"/>
                <p:cNvSpPr/>
                <p:nvPr/>
              </p:nvSpPr>
              <p:spPr>
                <a:xfrm>
                  <a:off x="4725313" y="1479910"/>
                  <a:ext cx="2746765" cy="571765"/>
                </a:xfrm>
                <a:prstGeom prst="rect">
                  <a:avLst/>
                </a:prstGeom>
              </p:spPr>
              <p:txBody>
                <a:bodyPr wrap="square" anchor="ctr">
                  <a:spAutoFit/>
                </a:bodyPr>
                <a:lstStyle/>
                <a:p>
                  <a:pPr>
                    <a:spcAft>
                      <a:spcPts val="600"/>
                    </a:spcAft>
                  </a:pPr>
                  <a:r>
                    <a:rPr lang="en-US" sz="1050" dirty="0">
                      <a:solidFill>
                        <a:srgbClr val="0C1A37"/>
                      </a:solidFill>
                      <a:latin typeface="Arial" panose="020B0604020202020204" pitchFamily="34" charset="0"/>
                      <a:cs typeface="Arial" panose="020B0604020202020204" pitchFamily="34" charset="0"/>
                    </a:rPr>
                    <a:t>750,000+ transactions managed monthly</a:t>
                  </a:r>
                </a:p>
                <a:p>
                  <a:pPr>
                    <a:spcAft>
                      <a:spcPts val="600"/>
                    </a:spcAft>
                  </a:pPr>
                  <a:r>
                    <a:rPr lang="en-US" sz="1050" dirty="0">
                      <a:solidFill>
                        <a:srgbClr val="0C1A37"/>
                      </a:solidFill>
                      <a:latin typeface="Arial" panose="020B0604020202020204" pitchFamily="34" charset="0"/>
                      <a:cs typeface="Arial" panose="020B0604020202020204" pitchFamily="34" charset="0"/>
                    </a:rPr>
                    <a:t>2 million+ agents and representatives managed</a:t>
                  </a:r>
                </a:p>
              </p:txBody>
            </p:sp>
          </p:grpSp>
        </p:grpSp>
        <p:grpSp>
          <p:nvGrpSpPr>
            <p:cNvPr id="11" name="Group 10"/>
            <p:cNvGrpSpPr/>
            <p:nvPr/>
          </p:nvGrpSpPr>
          <p:grpSpPr>
            <a:xfrm>
              <a:off x="1447903" y="1465512"/>
              <a:ext cx="806864" cy="480590"/>
              <a:chOff x="1447903" y="1465512"/>
              <a:chExt cx="806864" cy="480590"/>
            </a:xfrm>
          </p:grpSpPr>
          <p:pic>
            <p:nvPicPr>
              <p:cNvPr id="15" name="Picture 14"/>
              <p:cNvPicPr>
                <a:picLocks noChangeAspect="1"/>
              </p:cNvPicPr>
              <p:nvPr/>
            </p:nvPicPr>
            <p:blipFill>
              <a:blip r:embed="rId3"/>
              <a:stretch>
                <a:fillRect/>
              </a:stretch>
            </p:blipFill>
            <p:spPr>
              <a:xfrm>
                <a:off x="1452436" y="1465512"/>
                <a:ext cx="797798" cy="190969"/>
              </a:xfrm>
              <a:prstGeom prst="rect">
                <a:avLst/>
              </a:prstGeom>
            </p:spPr>
          </p:pic>
          <p:pic>
            <p:nvPicPr>
              <p:cNvPr id="16" name="Picture 15"/>
              <p:cNvPicPr>
                <a:picLocks noChangeAspect="1"/>
              </p:cNvPicPr>
              <p:nvPr/>
            </p:nvPicPr>
            <p:blipFill>
              <a:blip r:embed="rId4"/>
              <a:stretch>
                <a:fillRect/>
              </a:stretch>
            </p:blipFill>
            <p:spPr>
              <a:xfrm>
                <a:off x="1447903" y="1773321"/>
                <a:ext cx="806864" cy="172781"/>
              </a:xfrm>
              <a:prstGeom prst="rect">
                <a:avLst/>
              </a:prstGeom>
            </p:spPr>
          </p:pic>
        </p:grpSp>
        <p:pic>
          <p:nvPicPr>
            <p:cNvPr id="12" name="Picture 11"/>
            <p:cNvPicPr>
              <a:picLocks noChangeAspect="1"/>
            </p:cNvPicPr>
            <p:nvPr/>
          </p:nvPicPr>
          <p:blipFill>
            <a:blip r:embed="rId5"/>
            <a:stretch>
              <a:fillRect/>
            </a:stretch>
          </p:blipFill>
          <p:spPr>
            <a:xfrm>
              <a:off x="1542755" y="2448730"/>
              <a:ext cx="617161" cy="362897"/>
            </a:xfrm>
            <a:prstGeom prst="rect">
              <a:avLst/>
            </a:prstGeom>
          </p:spPr>
        </p:pic>
        <p:pic>
          <p:nvPicPr>
            <p:cNvPr id="14" name="Picture 13"/>
            <p:cNvPicPr>
              <a:picLocks noChangeAspect="1"/>
            </p:cNvPicPr>
            <p:nvPr/>
          </p:nvPicPr>
          <p:blipFill>
            <a:blip r:embed="rId6"/>
            <a:stretch>
              <a:fillRect/>
            </a:stretch>
          </p:blipFill>
          <p:spPr>
            <a:xfrm>
              <a:off x="1568444" y="3374460"/>
              <a:ext cx="565782" cy="298189"/>
            </a:xfrm>
            <a:prstGeom prst="rect">
              <a:avLst/>
            </a:prstGeom>
          </p:spPr>
        </p:pic>
      </p:grpSp>
    </p:spTree>
    <p:extLst>
      <p:ext uri="{BB962C8B-B14F-4D97-AF65-F5344CB8AC3E}">
        <p14:creationId xmlns:p14="http://schemas.microsoft.com/office/powerpoint/2010/main" val="7919835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6" name="Picture 5"/>
          <p:cNvPicPr>
            <a:picLocks noChangeAspect="1"/>
          </p:cNvPicPr>
          <p:nvPr userDrawn="1"/>
        </p:nvPicPr>
        <p:blipFill>
          <a:blip r:embed="rId2"/>
          <a:stretch>
            <a:fillRect/>
          </a:stretch>
        </p:blipFill>
        <p:spPr>
          <a:xfrm>
            <a:off x="8034834" y="4511610"/>
            <a:ext cx="909665" cy="465265"/>
          </a:xfrm>
          <a:prstGeom prst="rect">
            <a:avLst/>
          </a:prstGeom>
        </p:spPr>
      </p:pic>
      <p:grpSp>
        <p:nvGrpSpPr>
          <p:cNvPr id="7" name="Group 6"/>
          <p:cNvGrpSpPr/>
          <p:nvPr userDrawn="1"/>
        </p:nvGrpSpPr>
        <p:grpSpPr>
          <a:xfrm>
            <a:off x="1198084" y="726923"/>
            <a:ext cx="6726910" cy="3340444"/>
            <a:chOff x="1198084" y="726923"/>
            <a:chExt cx="6726910" cy="334044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943" y="2782053"/>
              <a:ext cx="1922296" cy="128153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2351"/>
            <a:stretch/>
          </p:blipFill>
          <p:spPr>
            <a:xfrm>
              <a:off x="1200150" y="1841423"/>
              <a:ext cx="1299448" cy="11119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2060" y="2956266"/>
              <a:ext cx="1851364" cy="111110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4616" y="728247"/>
              <a:ext cx="1664554" cy="111534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3537" y="726923"/>
              <a:ext cx="1495537" cy="1121653"/>
            </a:xfrm>
            <a:prstGeom prst="rect">
              <a:avLst/>
            </a:prstGeom>
            <a:solidFill>
              <a:srgbClr val="535353">
                <a:alpha val="80000"/>
              </a:srgbClr>
            </a:solidFill>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35137" r="35137"/>
            <a:stretch/>
          </p:blipFill>
          <p:spPr>
            <a:xfrm>
              <a:off x="6759456" y="2949748"/>
              <a:ext cx="1117290" cy="111729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59456" y="728560"/>
              <a:ext cx="1117290" cy="111729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43247" y="1840057"/>
              <a:ext cx="1134857" cy="1112758"/>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11494" y="1813736"/>
              <a:ext cx="1140455" cy="1140455"/>
            </a:xfrm>
            <a:prstGeom prst="rect">
              <a:avLst/>
            </a:prstGeom>
          </p:spPr>
        </p:pic>
        <p:sp>
          <p:nvSpPr>
            <p:cNvPr id="19" name="Rectangle 18"/>
            <p:cNvSpPr/>
            <p:nvPr/>
          </p:nvSpPr>
          <p:spPr>
            <a:xfrm>
              <a:off x="1203228"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p:cNvSpPr/>
            <p:nvPr/>
          </p:nvSpPr>
          <p:spPr>
            <a:xfrm>
              <a:off x="3431807"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Rectangle 20"/>
            <p:cNvSpPr/>
            <p:nvPr/>
          </p:nvSpPr>
          <p:spPr>
            <a:xfrm>
              <a:off x="5655190"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Rectangle 21"/>
            <p:cNvSpPr/>
            <p:nvPr/>
          </p:nvSpPr>
          <p:spPr>
            <a:xfrm>
              <a:off x="2317517" y="1842284"/>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Rectangle 22"/>
            <p:cNvSpPr/>
            <p:nvPr/>
          </p:nvSpPr>
          <p:spPr>
            <a:xfrm>
              <a:off x="4546096" y="1842284"/>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Rectangle 23"/>
            <p:cNvSpPr/>
            <p:nvPr/>
          </p:nvSpPr>
          <p:spPr>
            <a:xfrm>
              <a:off x="6769480" y="1842285"/>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Rectangle 24"/>
            <p:cNvSpPr/>
            <p:nvPr/>
          </p:nvSpPr>
          <p:spPr>
            <a:xfrm>
              <a:off x="1203228" y="295109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Rectangle 25"/>
            <p:cNvSpPr/>
            <p:nvPr/>
          </p:nvSpPr>
          <p:spPr>
            <a:xfrm>
              <a:off x="3431807" y="2951092"/>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Rectangle 26"/>
            <p:cNvSpPr/>
            <p:nvPr/>
          </p:nvSpPr>
          <p:spPr>
            <a:xfrm>
              <a:off x="5655190" y="2951092"/>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ectangle 27"/>
            <p:cNvSpPr/>
            <p:nvPr/>
          </p:nvSpPr>
          <p:spPr>
            <a:xfrm>
              <a:off x="1202871" y="1059297"/>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US$10. 9 billion in revenues</a:t>
              </a:r>
            </a:p>
          </p:txBody>
        </p:sp>
        <p:sp>
          <p:nvSpPr>
            <p:cNvPr id="29" name="Rectangle 28"/>
            <p:cNvSpPr/>
            <p:nvPr/>
          </p:nvSpPr>
          <p:spPr>
            <a:xfrm>
              <a:off x="2331461" y="2194000"/>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Clients in over 45 countries</a:t>
              </a:r>
            </a:p>
          </p:txBody>
        </p:sp>
        <p:sp>
          <p:nvSpPr>
            <p:cNvPr id="30" name="Rectangle 29"/>
            <p:cNvSpPr/>
            <p:nvPr/>
          </p:nvSpPr>
          <p:spPr>
            <a:xfrm>
              <a:off x="1198084" y="3230592"/>
              <a:ext cx="1114646" cy="553998"/>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97.6% of our business is repeat business</a:t>
              </a:r>
            </a:p>
          </p:txBody>
        </p:sp>
        <p:sp>
          <p:nvSpPr>
            <p:cNvPr id="31" name="Rectangle 30"/>
            <p:cNvSpPr/>
            <p:nvPr/>
          </p:nvSpPr>
          <p:spPr>
            <a:xfrm>
              <a:off x="3431038" y="905409"/>
              <a:ext cx="1114646" cy="707886"/>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168,000+ employees trained in Design Thinking</a:t>
              </a:r>
            </a:p>
          </p:txBody>
        </p:sp>
        <p:sp>
          <p:nvSpPr>
            <p:cNvPr id="32" name="Rectangle 31"/>
            <p:cNvSpPr/>
            <p:nvPr/>
          </p:nvSpPr>
          <p:spPr>
            <a:xfrm>
              <a:off x="4545114" y="1963168"/>
              <a:ext cx="1114646" cy="861774"/>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25,500 engineers trained in 3+ programming languages</a:t>
              </a:r>
            </a:p>
          </p:txBody>
        </p:sp>
        <p:sp>
          <p:nvSpPr>
            <p:cNvPr id="33" name="Rectangle 32"/>
            <p:cNvSpPr/>
            <p:nvPr/>
          </p:nvSpPr>
          <p:spPr>
            <a:xfrm>
              <a:off x="3301628" y="2999760"/>
              <a:ext cx="1359877" cy="1015663"/>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60,000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employees </a:t>
              </a:r>
              <a:b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b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trained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in new </a:t>
              </a:r>
              <a:b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b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technology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areas </a:t>
              </a:r>
            </a:p>
          </p:txBody>
        </p:sp>
        <p:sp>
          <p:nvSpPr>
            <p:cNvPr id="34" name="Rectangle 33"/>
            <p:cNvSpPr/>
            <p:nvPr/>
          </p:nvSpPr>
          <p:spPr>
            <a:xfrm>
              <a:off x="5669045" y="1059297"/>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US$500 million innovation fund</a:t>
              </a:r>
            </a:p>
          </p:txBody>
        </p:sp>
        <p:sp>
          <p:nvSpPr>
            <p:cNvPr id="35" name="Rectangle 34"/>
            <p:cNvSpPr/>
            <p:nvPr/>
          </p:nvSpPr>
          <p:spPr>
            <a:xfrm>
              <a:off x="6716446" y="1886223"/>
              <a:ext cx="1208548" cy="1015663"/>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134,000+ students trained in Computer Science by Infosys Foundation USA</a:t>
              </a:r>
            </a:p>
          </p:txBody>
        </p:sp>
        <p:sp>
          <p:nvSpPr>
            <p:cNvPr id="36" name="Rectangle 35"/>
            <p:cNvSpPr/>
            <p:nvPr/>
          </p:nvSpPr>
          <p:spPr>
            <a:xfrm>
              <a:off x="5705021" y="3153648"/>
              <a:ext cx="1023939" cy="707886"/>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Establishing US Education Center in Indianapolis</a:t>
              </a:r>
            </a:p>
          </p:txBody>
        </p:sp>
        <p:sp>
          <p:nvSpPr>
            <p:cNvPr id="37" name="Rectangle 36"/>
            <p:cNvSpPr/>
            <p:nvPr/>
          </p:nvSpPr>
          <p:spPr>
            <a:xfrm>
              <a:off x="6787768"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Chennai</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38" name="Rectangle 37"/>
            <p:cNvSpPr/>
            <p:nvPr/>
          </p:nvSpPr>
          <p:spPr>
            <a:xfrm>
              <a:off x="4570278"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London</a:t>
              </a:r>
            </a:p>
          </p:txBody>
        </p:sp>
        <p:sp>
          <p:nvSpPr>
            <p:cNvPr id="39" name="Rectangle 38"/>
            <p:cNvSpPr/>
            <p:nvPr/>
          </p:nvSpPr>
          <p:spPr>
            <a:xfrm>
              <a:off x="2343902"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Sydney</a:t>
              </a:r>
            </a:p>
          </p:txBody>
        </p:sp>
        <p:sp>
          <p:nvSpPr>
            <p:cNvPr id="40" name="Rectangle 39"/>
            <p:cNvSpPr/>
            <p:nvPr/>
          </p:nvSpPr>
          <p:spPr>
            <a:xfrm>
              <a:off x="1233276" y="2736683"/>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Indiana</a:t>
              </a:r>
            </a:p>
          </p:txBody>
        </p:sp>
        <p:sp>
          <p:nvSpPr>
            <p:cNvPr id="41" name="Rectangle 40"/>
            <p:cNvSpPr/>
            <p:nvPr/>
          </p:nvSpPr>
          <p:spPr>
            <a:xfrm>
              <a:off x="3457592" y="2736683"/>
              <a:ext cx="1063072" cy="191758"/>
            </a:xfrm>
            <a:prstGeom prst="rect">
              <a:avLst/>
            </a:prstGeom>
            <a:solidFill>
              <a:srgbClr val="535353">
                <a:alpha val="80000"/>
              </a:srgbClr>
            </a:solidFill>
          </p:spPr>
          <p:txBody>
            <a:bodyPr wrap="none" anchor="ctr">
              <a:noAutofit/>
            </a:bodyPr>
            <a:lstStyle/>
            <a:p>
              <a:pPr algn="ctr"/>
              <a:r>
                <a:rPr lang="en-US" sz="850" dirty="0">
                  <a:solidFill>
                    <a:schemeClr val="bg1"/>
                  </a:solidFill>
                  <a:latin typeface="Arial" panose="020B0604020202020204" pitchFamily="34" charset="0"/>
                  <a:cs typeface="Arial" panose="020B0604020202020204" pitchFamily="34" charset="0"/>
                </a:rPr>
                <a:t>Infosys - Hyderabad</a:t>
              </a:r>
              <a:endParaRPr lang="en-US" sz="85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5681478" y="2736683"/>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Pune</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3" name="Rectangle 42"/>
            <p:cNvSpPr/>
            <p:nvPr/>
          </p:nvSpPr>
          <p:spPr>
            <a:xfrm>
              <a:off x="6787768" y="1617698"/>
              <a:ext cx="1063072" cy="191758"/>
            </a:xfrm>
            <a:prstGeom prst="rect">
              <a:avLst/>
            </a:prstGeom>
            <a:solidFill>
              <a:srgbClr val="535353">
                <a:alpha val="80000"/>
              </a:srgbClr>
            </a:solidFill>
          </p:spPr>
          <p:txBody>
            <a:bodyPr wrap="none" anchor="ctr">
              <a:noAutofit/>
            </a:bodyPr>
            <a:lstStyle/>
            <a:p>
              <a:pPr algn="ctr"/>
              <a:r>
                <a:rPr lang="en-US" sz="850" dirty="0">
                  <a:solidFill>
                    <a:schemeClr val="bg1"/>
                  </a:solidFill>
                  <a:latin typeface="Arial" panose="020B0604020202020204" pitchFamily="34" charset="0"/>
                  <a:cs typeface="Arial" panose="020B0604020202020204" pitchFamily="34" charset="0"/>
                </a:rPr>
                <a:t>Infosys - Bangalore</a:t>
              </a:r>
              <a:endParaRPr lang="en-US" sz="85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4570278" y="1617698"/>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Palo Alto</a:t>
              </a:r>
            </a:p>
          </p:txBody>
        </p:sp>
        <p:sp>
          <p:nvSpPr>
            <p:cNvPr id="45" name="Rectangle 44"/>
            <p:cNvSpPr/>
            <p:nvPr/>
          </p:nvSpPr>
          <p:spPr>
            <a:xfrm>
              <a:off x="2343902" y="1617698"/>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Poland</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32188783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Tree>
    <p:extLst>
      <p:ext uri="{BB962C8B-B14F-4D97-AF65-F5344CB8AC3E}">
        <p14:creationId xmlns:p14="http://schemas.microsoft.com/office/powerpoint/2010/main" val="86959270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230935" y="150264"/>
            <a:ext cx="8723050" cy="452986"/>
          </a:xfrm>
          <a:prstGeom prst="rect">
            <a:avLst/>
          </a:prstGeom>
        </p:spPr>
        <p:txBody>
          <a:bodyPr anchor="t">
            <a:noAutofit/>
          </a:bodyPr>
          <a:lstStyle>
            <a:lvl1pPr>
              <a:defRPr sz="20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 name="Rectangle 13"/>
          <p:cNvSpPr/>
          <p:nvPr userDrawn="1"/>
        </p:nvSpPr>
        <p:spPr>
          <a:xfrm>
            <a:off x="0" y="4837646"/>
            <a:ext cx="9144000" cy="305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TextBox 14"/>
          <p:cNvSpPr txBox="1"/>
          <p:nvPr userDrawn="1"/>
        </p:nvSpPr>
        <p:spPr>
          <a:xfrm>
            <a:off x="113083" y="4890801"/>
            <a:ext cx="234367" cy="215444"/>
          </a:xfrm>
          <a:prstGeom prst="rect">
            <a:avLst/>
          </a:prstGeom>
          <a:noFill/>
        </p:spPr>
        <p:txBody>
          <a:bodyPr wrap="square" lIns="45720" rIns="45720" rtlCol="0" anchor="ctr">
            <a:spAutoFit/>
          </a:bodyPr>
          <a:lstStyle/>
          <a:p>
            <a:pPr algn="ctr"/>
            <a:fld id="{3E679779-F71A-461F-8868-D66E51891E2B}" type="slidenum">
              <a:rPr lang="en-US" sz="800" b="0" smtClean="0">
                <a:solidFill>
                  <a:schemeClr val="tx1">
                    <a:lumMod val="75000"/>
                    <a:lumOff val="25000"/>
                  </a:schemeClr>
                </a:solidFill>
                <a:latin typeface="Arial" pitchFamily="34" charset="0"/>
                <a:cs typeface="Arial" pitchFamily="34" charset="0"/>
              </a:rPr>
              <a:pPr algn="ctr"/>
              <a:t>‹#›</a:t>
            </a:fld>
            <a:endParaRPr lang="en-US" sz="800" b="0" dirty="0">
              <a:solidFill>
                <a:schemeClr val="tx1">
                  <a:lumMod val="75000"/>
                  <a:lumOff val="25000"/>
                </a:schemeClr>
              </a:solidFill>
              <a:latin typeface="Arial" pitchFamily="34" charset="0"/>
              <a:cs typeface="Arial" pitchFamily="34" charset="0"/>
            </a:endParaRPr>
          </a:p>
        </p:txBody>
      </p:sp>
      <p:sp>
        <p:nvSpPr>
          <p:cNvPr id="17" name="TextBox 16"/>
          <p:cNvSpPr txBox="1"/>
          <p:nvPr userDrawn="1"/>
        </p:nvSpPr>
        <p:spPr bwMode="black">
          <a:xfrm>
            <a:off x="418794" y="4929017"/>
            <a:ext cx="3884371" cy="123111"/>
          </a:xfrm>
          <a:prstGeom prst="rect">
            <a:avLst/>
          </a:prstGeom>
          <a:noFill/>
        </p:spPr>
        <p:txBody>
          <a:bodyPr wrap="square" lIns="72000" tIns="0" rIns="0" bIns="0" rtlCol="0">
            <a:spAutoFit/>
          </a:bodyPr>
          <a:lstStyle/>
          <a:p>
            <a:r>
              <a:rPr lang="en-US" sz="800" kern="1200" dirty="0">
                <a:solidFill>
                  <a:schemeClr val="tx1"/>
                </a:solidFill>
                <a:latin typeface="Arial" pitchFamily="34" charset="0"/>
                <a:ea typeface="+mn-ea"/>
                <a:cs typeface="Arial" pitchFamily="34" charset="0"/>
              </a:rPr>
              <a:t>©2018 EdgeVerve Systems Limited</a:t>
            </a:r>
          </a:p>
        </p:txBody>
      </p:sp>
      <p:sp>
        <p:nvSpPr>
          <p:cNvPr id="18" name="TextBox 17"/>
          <p:cNvSpPr txBox="1"/>
          <p:nvPr userDrawn="1"/>
        </p:nvSpPr>
        <p:spPr bwMode="black">
          <a:xfrm>
            <a:off x="2092272" y="4942966"/>
            <a:ext cx="5744209" cy="123111"/>
          </a:xfrm>
          <a:prstGeom prst="rect">
            <a:avLst/>
          </a:prstGeom>
          <a:noFill/>
        </p:spPr>
        <p:txBody>
          <a:bodyPr wrap="square" lIns="72000" tIns="0" rIns="0" bIns="0" rtlCol="0">
            <a:spAutoFit/>
          </a:bodyPr>
          <a:lstStyle/>
          <a:p>
            <a:pPr marL="0" marR="0" indent="0" algn="ctr" defTabSz="914400" rtl="0" eaLnBrk="1" fontAlgn="auto" latinLnBrk="0" hangingPunct="1">
              <a:lnSpc>
                <a:spcPct val="100000"/>
              </a:lnSpc>
              <a:spcBef>
                <a:spcPts val="0"/>
              </a:spcBef>
              <a:spcAft>
                <a:spcPts val="0"/>
              </a:spcAft>
              <a:buClr>
                <a:schemeClr val="bg1"/>
              </a:buClr>
              <a:buSzTx/>
              <a:buFont typeface="Arial" pitchFamily="34" charset="0"/>
              <a:buNone/>
              <a:tabLst/>
              <a:defRPr/>
            </a:pPr>
            <a:r>
              <a:rPr lang="en-US" sz="800" kern="1200" dirty="0">
                <a:solidFill>
                  <a:schemeClr val="tx1"/>
                </a:solidFill>
                <a:latin typeface="Arial" pitchFamily="34" charset="0"/>
                <a:ea typeface="+mn-ea"/>
                <a:cs typeface="Arial" pitchFamily="34" charset="0"/>
              </a:rPr>
              <a:t>Internal Unrestricted</a:t>
            </a:r>
            <a:endParaRPr lang="en-US" sz="800" noProof="0" dirty="0">
              <a:solidFill>
                <a:schemeClr val="tx1"/>
              </a:solidFill>
              <a:latin typeface="Arial" panose="020B0604020202020204" pitchFamily="34" charset="0"/>
              <a:cs typeface="Arial" panose="020B0604020202020204" pitchFamily="34" charset="0"/>
            </a:endParaRP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7009" y="4900184"/>
            <a:ext cx="740651" cy="188102"/>
          </a:xfrm>
          <a:prstGeom prst="rect">
            <a:avLst/>
          </a:prstGeom>
        </p:spPr>
      </p:pic>
    </p:spTree>
    <p:extLst>
      <p:ext uri="{BB962C8B-B14F-4D97-AF65-F5344CB8AC3E}">
        <p14:creationId xmlns:p14="http://schemas.microsoft.com/office/powerpoint/2010/main" val="343534335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100" y="241300"/>
            <a:ext cx="8305800" cy="463550"/>
          </a:xfrm>
          <a:prstGeom prst="rect">
            <a:avLst/>
          </a:prstGeom>
        </p:spPr>
        <p:txBody>
          <a:bodyPr anchor="t" anchorCtr="0"/>
          <a:lstStyle>
            <a:lvl1pPr marL="0" indent="0">
              <a:buNone/>
              <a:defRPr sz="1991" b="1">
                <a:solidFill>
                  <a:srgbClr val="404040"/>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Text Placeholder 7"/>
          <p:cNvSpPr>
            <a:spLocks noGrp="1"/>
          </p:cNvSpPr>
          <p:nvPr>
            <p:ph type="body" sz="quarter" idx="11"/>
          </p:nvPr>
        </p:nvSpPr>
        <p:spPr>
          <a:xfrm>
            <a:off x="412750" y="819150"/>
            <a:ext cx="8312150" cy="3581400"/>
          </a:xfrm>
          <a:prstGeom prst="rect">
            <a:avLst/>
          </a:prstGeom>
        </p:spPr>
        <p:txBody>
          <a:bodyPr/>
          <a:lstStyle>
            <a:lvl1pPr>
              <a:defRPr sz="1394">
                <a:latin typeface="Arial" panose="020B0604020202020204" pitchFamily="34" charset="0"/>
                <a:cs typeface="Arial" panose="020B0604020202020204" pitchFamily="34" charset="0"/>
              </a:defRPr>
            </a:lvl1pPr>
            <a:lvl2pPr marL="512114" indent="-170705">
              <a:buFont typeface="Franklin Gothic Book" panose="020B0503020102020204" pitchFamily="34" charset="0"/>
              <a:buChar char="−"/>
              <a:defRPr sz="1095">
                <a:latin typeface="Arial" panose="020B0604020202020204" pitchFamily="34" charset="0"/>
                <a:cs typeface="Arial" panose="020B0604020202020204" pitchFamily="34" charset="0"/>
              </a:defRPr>
            </a:lvl2pPr>
            <a:lvl3pPr>
              <a:defRPr sz="1045">
                <a:latin typeface="Arial" panose="020B0604020202020204" pitchFamily="34" charset="0"/>
                <a:cs typeface="Arial" panose="020B0604020202020204" pitchFamily="34" charset="0"/>
              </a:defRPr>
            </a:lvl3pPr>
            <a:lvl4pPr marL="1194929" indent="-170705">
              <a:buFont typeface="Franklin Gothic Book" panose="020B0503020102020204" pitchFamily="34" charset="0"/>
              <a:buChar char="−"/>
              <a:defRPr sz="996">
                <a:latin typeface="Arial" panose="020B0604020202020204" pitchFamily="34" charset="0"/>
                <a:cs typeface="Arial" panose="020B0604020202020204" pitchFamily="34" charset="0"/>
              </a:defRPr>
            </a:lvl4pPr>
            <a:lvl5pPr>
              <a:defRPr sz="104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4270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745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7BC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6" name="Holder 6"/>
          <p:cNvSpPr>
            <a:spLocks noGrp="1"/>
          </p:cNvSpPr>
          <p:nvPr>
            <p:ph type="sldNum" sz="quarter" idx="7"/>
          </p:nvPr>
        </p:nvSpPr>
        <p:spPr/>
        <p:txBody>
          <a:bodyPr lIns="0" tIns="0" rIns="0" bIns="0"/>
          <a:lstStyle>
            <a:lvl1pPr>
              <a:defRPr sz="1050" b="0" i="0">
                <a:solidFill>
                  <a:srgbClr val="404040"/>
                </a:solidFill>
                <a:latin typeface="Arial"/>
                <a:cs typeface="Arial"/>
              </a:defRPr>
            </a:lvl1pPr>
          </a:lstStyle>
          <a:p>
            <a:pPr marL="12700">
              <a:lnSpc>
                <a:spcPts val="1255"/>
              </a:lnSpc>
            </a:pPr>
            <a:fld id="{81D60167-4931-47E6-BA6A-407CBD079E47}" type="slidenum">
              <a:rPr spc="-5" dirty="0"/>
              <a:t>‹#›</a:t>
            </a:fld>
            <a:endParaRPr spc="-5" dirty="0"/>
          </a:p>
        </p:txBody>
      </p:sp>
    </p:spTree>
    <p:extLst>
      <p:ext uri="{BB962C8B-B14F-4D97-AF65-F5344CB8AC3E}">
        <p14:creationId xmlns:p14="http://schemas.microsoft.com/office/powerpoint/2010/main" val="2134452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1"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12" name="TextBox 11"/>
          <p:cNvSpPr txBox="1"/>
          <p:nvPr/>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Calibri" charset="0"/>
                <a:ea typeface="Calibri" charset="0"/>
                <a:cs typeface="Calibri" charset="0"/>
              </a:rPr>
              <a:pPr algn="ctr"/>
              <a:t>‹#›</a:t>
            </a:fld>
            <a:endParaRPr lang="en-US" sz="800" dirty="0">
              <a:solidFill>
                <a:prstClr val="white"/>
              </a:solidFill>
              <a:latin typeface="Calibri" charset="0"/>
              <a:ea typeface="Calibri" charset="0"/>
              <a:cs typeface="Calibri" charset="0"/>
            </a:endParaRPr>
          </a:p>
        </p:txBody>
      </p:sp>
      <p:sp>
        <p:nvSpPr>
          <p:cNvPr id="13" name="TextBox 12"/>
          <p:cNvSpPr txBox="1"/>
          <p:nvPr userDrawn="1"/>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Consulting</a:t>
            </a:r>
          </a:p>
        </p:txBody>
      </p:sp>
      <p:sp>
        <p:nvSpPr>
          <p:cNvPr id="15" name="TextBox 14"/>
          <p:cNvSpPr txBox="1"/>
          <p:nvPr userDrawn="1"/>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Calibri" charset="0"/>
                <a:ea typeface="Calibri" charset="0"/>
                <a:cs typeface="Calibri" charset="0"/>
              </a:rPr>
              <a:pPr algn="ctr"/>
              <a:t>‹#›</a:t>
            </a:fld>
            <a:endParaRPr lang="en-US" sz="800" dirty="0">
              <a:solidFill>
                <a:prstClr val="white"/>
              </a:solidFill>
              <a:latin typeface="Calibri" charset="0"/>
              <a:ea typeface="Calibri" charset="0"/>
              <a:cs typeface="Calibri" charset="0"/>
            </a:endParaRPr>
          </a:p>
        </p:txBody>
      </p:sp>
    </p:spTree>
    <p:extLst>
      <p:ext uri="{BB962C8B-B14F-4D97-AF65-F5344CB8AC3E}">
        <p14:creationId xmlns:p14="http://schemas.microsoft.com/office/powerpoint/2010/main" val="237387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grpSp>
        <p:nvGrpSpPr>
          <p:cNvPr id="16" name="Group 15"/>
          <p:cNvGrpSpPr/>
          <p:nvPr userDrawn="1"/>
        </p:nvGrpSpPr>
        <p:grpSpPr>
          <a:xfrm>
            <a:off x="-8920" y="0"/>
            <a:ext cx="9161828" cy="5143500"/>
            <a:chOff x="-8920" y="0"/>
            <a:chExt cx="9161828" cy="5143500"/>
          </a:xfrm>
        </p:grpSpPr>
        <p:sp>
          <p:nvSpPr>
            <p:cNvPr id="17" name="Rectangle 16"/>
            <p:cNvSpPr/>
            <p:nvPr/>
          </p:nvSpPr>
          <p:spPr>
            <a:xfrm>
              <a:off x="0" y="0"/>
              <a:ext cx="9144000" cy="5143500"/>
            </a:xfrm>
            <a:prstGeom prst="rect">
              <a:avLst/>
            </a:prstGeom>
            <a:solidFill>
              <a:srgbClr val="D9E6DC"/>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2"/>
            <a:stretch>
              <a:fillRect/>
            </a:stretch>
          </p:blipFill>
          <p:spPr>
            <a:xfrm>
              <a:off x="8034834" y="4511610"/>
              <a:ext cx="909665" cy="465265"/>
            </a:xfrm>
            <a:prstGeom prst="rect">
              <a:avLst/>
            </a:prstGeom>
          </p:spPr>
        </p:pic>
        <p:sp>
          <p:nvSpPr>
            <p:cNvPr id="19" name="TextBox 18"/>
            <p:cNvSpPr txBox="1"/>
            <p:nvPr/>
          </p:nvSpPr>
          <p:spPr>
            <a:xfrm>
              <a:off x="3425276" y="4422879"/>
              <a:ext cx="123749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AI-POWERED CORE</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sp>
          <p:nvSpPr>
            <p:cNvPr id="20" name="TextBox 19"/>
            <p:cNvSpPr txBox="1"/>
            <p:nvPr/>
          </p:nvSpPr>
          <p:spPr>
            <a:xfrm>
              <a:off x="4899820" y="4422879"/>
              <a:ext cx="128421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AGILE DIGITAL AT SCALE</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929" y="864821"/>
              <a:ext cx="832986" cy="3476226"/>
            </a:xfrm>
            <a:prstGeom prst="rect">
              <a:avLst/>
            </a:prstGeom>
          </p:spPr>
        </p:pic>
        <p:sp>
          <p:nvSpPr>
            <p:cNvPr id="22" name="TextBox 21"/>
            <p:cNvSpPr txBox="1"/>
            <p:nvPr/>
          </p:nvSpPr>
          <p:spPr>
            <a:xfrm>
              <a:off x="6612795" y="4422879"/>
              <a:ext cx="109125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ALWAYS-ON LEARNING</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7530" y="864819"/>
              <a:ext cx="832986" cy="347623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0290" y="864821"/>
              <a:ext cx="832985" cy="3476226"/>
            </a:xfrm>
            <a:prstGeom prst="rect">
              <a:avLst/>
            </a:prstGeom>
          </p:spPr>
        </p:pic>
        <p:grpSp>
          <p:nvGrpSpPr>
            <p:cNvPr id="25" name="Group 24"/>
            <p:cNvGrpSpPr/>
            <p:nvPr/>
          </p:nvGrpSpPr>
          <p:grpSpPr>
            <a:xfrm>
              <a:off x="-8920" y="2154156"/>
              <a:ext cx="9161828" cy="865432"/>
              <a:chOff x="-8920" y="2154156"/>
              <a:chExt cx="9161828" cy="865432"/>
            </a:xfrm>
          </p:grpSpPr>
          <p:sp>
            <p:nvSpPr>
              <p:cNvPr id="26"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 name="object 9"/>
              <p:cNvSpPr/>
              <p:nvPr/>
            </p:nvSpPr>
            <p:spPr>
              <a:xfrm>
                <a:off x="50913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 name="object 9"/>
              <p:cNvSpPr/>
              <p:nvPr/>
            </p:nvSpPr>
            <p:spPr>
              <a:xfrm>
                <a:off x="1022581"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 name="object 9"/>
              <p:cNvSpPr/>
              <p:nvPr/>
            </p:nvSpPr>
            <p:spPr>
              <a:xfrm>
                <a:off x="1555457"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 name="object 9"/>
              <p:cNvSpPr/>
              <p:nvPr/>
            </p:nvSpPr>
            <p:spPr>
              <a:xfrm>
                <a:off x="207664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 name="object 9"/>
              <p:cNvSpPr/>
              <p:nvPr/>
            </p:nvSpPr>
            <p:spPr>
              <a:xfrm>
                <a:off x="2591473"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 name="object 9"/>
              <p:cNvSpPr/>
              <p:nvPr/>
            </p:nvSpPr>
            <p:spPr>
              <a:xfrm>
                <a:off x="8000962"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 name="object 9"/>
              <p:cNvSpPr/>
              <p:nvPr/>
            </p:nvSpPr>
            <p:spPr>
              <a:xfrm>
                <a:off x="851488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 name="object 9"/>
              <p:cNvSpPr/>
              <p:nvPr/>
            </p:nvSpPr>
            <p:spPr>
              <a:xfrm>
                <a:off x="3109484"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78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image with titles">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252728" y="1539239"/>
            <a:ext cx="8599172" cy="3054985"/>
          </a:xfrm>
          <a:prstGeom prst="rect">
            <a:avLst/>
          </a:prstGeom>
        </p:spPr>
        <p:txBody>
          <a:bodyPr vert="horz"/>
          <a:lstStyle>
            <a:lvl1pPr>
              <a:defRPr>
                <a:latin typeface="Calibri" charset="0"/>
                <a:ea typeface="Calibri" charset="0"/>
                <a:cs typeface="Calibri" charset="0"/>
              </a:defRPr>
            </a:lvl1pPr>
          </a:lstStyle>
          <a:p>
            <a:r>
              <a:rPr lang="en-US"/>
              <a:t>Drag picture to placeholder or click icon to add</a:t>
            </a:r>
          </a:p>
        </p:txBody>
      </p:sp>
      <p:sp>
        <p:nvSpPr>
          <p:cNvPr id="13" name="Text Placeholder 6"/>
          <p:cNvSpPr>
            <a:spLocks noGrp="1"/>
          </p:cNvSpPr>
          <p:nvPr>
            <p:ph type="body" sz="quarter" idx="14" hasCustomPrompt="1"/>
          </p:nvPr>
        </p:nvSpPr>
        <p:spPr>
          <a:xfrm>
            <a:off x="258699" y="1154315"/>
            <a:ext cx="8593085" cy="328444"/>
          </a:xfrm>
          <a:prstGeom prst="rect">
            <a:avLst/>
          </a:prstGeom>
        </p:spPr>
        <p:txBody>
          <a:bodyPr>
            <a:noAutofit/>
          </a:bodyPr>
          <a:lstStyle>
            <a:lvl1pPr marL="0" indent="0">
              <a:buNone/>
              <a:defRPr sz="1800" b="1">
                <a:solidFill>
                  <a:srgbClr val="338CD5"/>
                </a:solidFill>
                <a:latin typeface="Calibri" charset="0"/>
                <a:ea typeface="Calibri" charset="0"/>
                <a:cs typeface="Calibri" charset="0"/>
              </a:defRPr>
            </a:lvl1pPr>
            <a:lvl2pPr>
              <a:defRPr sz="1600">
                <a:solidFill>
                  <a:srgbClr val="338CD5"/>
                </a:solidFill>
              </a:defRPr>
            </a:lvl2pPr>
            <a:lvl3pPr>
              <a:defRPr sz="1600">
                <a:solidFill>
                  <a:srgbClr val="338CD5"/>
                </a:solidFill>
              </a:defRPr>
            </a:lvl3pPr>
            <a:lvl4pPr>
              <a:defRPr sz="1600">
                <a:solidFill>
                  <a:srgbClr val="338CD5"/>
                </a:solidFill>
              </a:defRPr>
            </a:lvl4pPr>
            <a:lvl5pPr>
              <a:defRPr sz="1600">
                <a:solidFill>
                  <a:srgbClr val="338CD5"/>
                </a:solidFill>
              </a:defRPr>
            </a:lvl5pPr>
          </a:lstStyle>
          <a:p>
            <a:pPr lvl="0"/>
            <a:r>
              <a:rPr lang="en-US" dirty="0"/>
              <a:t>CLICK TO EDIT MASTER TEXT STYLES</a:t>
            </a:r>
          </a:p>
        </p:txBody>
      </p:sp>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userDrawn="1"/>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60369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57200" y="1168400"/>
            <a:ext cx="8239125" cy="3636963"/>
          </a:xfrm>
          <a:prstGeom prst="rect">
            <a:avLst/>
          </a:prstGeom>
        </p:spPr>
        <p:txBody>
          <a:bodyPr vert="horz"/>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429283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628650" y="1356360"/>
            <a:ext cx="7886700" cy="3339208"/>
          </a:xfrm>
          <a:prstGeom prst="rect">
            <a:avLst/>
          </a:prstGeom>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85947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TextBox 2"/>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3977454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latin typeface="Calibri" charset="0"/>
                <a:ea typeface="Calibri" charset="0"/>
                <a:cs typeface="Calibri" charset="0"/>
              </a:defRPr>
            </a:lvl1pPr>
          </a:lstStyle>
          <a:p>
            <a:pPr lvl="0"/>
            <a:r>
              <a:rPr lang="en-US" dirty="0"/>
              <a:t>Click to edit master text styles</a:t>
            </a:r>
          </a:p>
        </p:txBody>
      </p:sp>
      <p:sp>
        <p:nvSpPr>
          <p:cNvPr id="9"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atin typeface="Calibri" charset="0"/>
                <a:ea typeface="Calibri" charset="0"/>
                <a:cs typeface="Calibri" charset="0"/>
              </a:defRPr>
            </a:lvl1pPr>
          </a:lstStyle>
          <a:p>
            <a:pPr lvl="0"/>
            <a:r>
              <a:rPr lang="en-US"/>
              <a:t>Click to edit Master text styles</a:t>
            </a:r>
          </a:p>
        </p:txBody>
      </p:sp>
      <p:sp>
        <p:nvSpPr>
          <p:cNvPr id="6" name="TextBox 5"/>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1495909517"/>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TextBox 3"/>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76209" y="2233204"/>
            <a:ext cx="1236409" cy="461034"/>
          </a:xfrm>
          <a:prstGeom prst="rect">
            <a:avLst/>
          </a:prstGeom>
        </p:spPr>
      </p:pic>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4242600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7"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13" name="TextBox 12"/>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1211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page image with titles">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252728" y="1539239"/>
            <a:ext cx="8599172" cy="3054985"/>
          </a:xfrm>
          <a:prstGeom prst="rect">
            <a:avLst/>
          </a:prstGeom>
        </p:spPr>
        <p:txBody>
          <a:bodyPr vert="horz"/>
          <a:lstStyle>
            <a:lvl1pPr>
              <a:defRPr>
                <a:latin typeface="Calibri" charset="0"/>
                <a:ea typeface="Calibri" charset="0"/>
                <a:cs typeface="Calibri" charset="0"/>
              </a:defRPr>
            </a:lvl1pPr>
          </a:lstStyle>
          <a:p>
            <a:r>
              <a:rPr lang="en-US"/>
              <a:t>Drag picture to placeholder or click icon to add</a:t>
            </a:r>
          </a:p>
        </p:txBody>
      </p:sp>
      <p:sp>
        <p:nvSpPr>
          <p:cNvPr id="13" name="Text Placeholder 6"/>
          <p:cNvSpPr>
            <a:spLocks noGrp="1"/>
          </p:cNvSpPr>
          <p:nvPr>
            <p:ph type="body" sz="quarter" idx="14" hasCustomPrompt="1"/>
          </p:nvPr>
        </p:nvSpPr>
        <p:spPr>
          <a:xfrm>
            <a:off x="258699" y="1154315"/>
            <a:ext cx="8593085" cy="328444"/>
          </a:xfrm>
          <a:prstGeom prst="rect">
            <a:avLst/>
          </a:prstGeom>
        </p:spPr>
        <p:txBody>
          <a:bodyPr>
            <a:noAutofit/>
          </a:bodyPr>
          <a:lstStyle>
            <a:lvl1pPr marL="0" indent="0">
              <a:buNone/>
              <a:defRPr sz="1800" b="1">
                <a:solidFill>
                  <a:srgbClr val="338CD5"/>
                </a:solidFill>
                <a:latin typeface="Calibri" charset="0"/>
                <a:ea typeface="Calibri" charset="0"/>
                <a:cs typeface="Calibri" charset="0"/>
              </a:defRPr>
            </a:lvl1pPr>
            <a:lvl2pPr>
              <a:defRPr sz="1600">
                <a:solidFill>
                  <a:srgbClr val="338CD5"/>
                </a:solidFill>
              </a:defRPr>
            </a:lvl2pPr>
            <a:lvl3pPr>
              <a:defRPr sz="1600">
                <a:solidFill>
                  <a:srgbClr val="338CD5"/>
                </a:solidFill>
              </a:defRPr>
            </a:lvl3pPr>
            <a:lvl4pPr>
              <a:defRPr sz="1600">
                <a:solidFill>
                  <a:srgbClr val="338CD5"/>
                </a:solidFill>
              </a:defRPr>
            </a:lvl4pPr>
            <a:lvl5pPr>
              <a:defRPr sz="1600">
                <a:solidFill>
                  <a:srgbClr val="338CD5"/>
                </a:solidFill>
              </a:defRPr>
            </a:lvl5pPr>
          </a:lstStyle>
          <a:p>
            <a:pPr lvl="0"/>
            <a:r>
              <a:rPr lang="en-US" dirty="0"/>
              <a:t>CLICK TO EDIT MASTER TEXT STYLES</a:t>
            </a:r>
          </a:p>
        </p:txBody>
      </p:sp>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27978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628650" y="1356360"/>
            <a:ext cx="7886700" cy="3339208"/>
          </a:xfrm>
          <a:prstGeom prst="rect">
            <a:avLst/>
          </a:prstGeom>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6058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Blank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latin typeface="Calibri" charset="0"/>
                <a:ea typeface="Calibri" charset="0"/>
                <a:cs typeface="Calibri" charset="0"/>
              </a:defRPr>
            </a:lvl1pPr>
          </a:lstStyle>
          <a:p>
            <a:pPr lvl="0"/>
            <a:r>
              <a:rPr lang="en-US" dirty="0"/>
              <a:t>Click to edit master text styles</a:t>
            </a:r>
          </a:p>
        </p:txBody>
      </p:sp>
      <p:sp>
        <p:nvSpPr>
          <p:cNvPr id="6"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atin typeface="Calibri" charset="0"/>
                <a:ea typeface="Calibri" charset="0"/>
                <a:cs typeface="Calibri" charset="0"/>
              </a:defRPr>
            </a:lvl1pPr>
          </a:lstStyle>
          <a:p>
            <a:pPr lvl="0"/>
            <a:r>
              <a:rPr lang="en-US"/>
              <a:t>Click to edit Master text styles</a:t>
            </a:r>
          </a:p>
        </p:txBody>
      </p:sp>
      <p:sp>
        <p:nvSpPr>
          <p:cNvPr id="5" name="TextBox 4"/>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81297993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Rectangle 17"/>
            <p:cNvSpPr/>
            <p:nvPr/>
          </p:nvSpPr>
          <p:spPr>
            <a:xfrm>
              <a:off x="3857903" y="2510194"/>
              <a:ext cx="1577676" cy="215444"/>
            </a:xfrm>
            <a:prstGeom prst="rect">
              <a:avLst/>
            </a:prstGeom>
          </p:spPr>
          <p:txBody>
            <a:bodyPr wrap="none">
              <a:spAutoFit/>
            </a:bodyPr>
            <a:lstStyle/>
            <a:p>
              <a:pPr algn="r"/>
              <a:r>
                <a:rPr lang="en-US" sz="800" b="1" dirty="0">
                  <a:solidFill>
                    <a:srgbClr val="0C1A37"/>
                  </a:solidFill>
                  <a:latin typeface="Arial" panose="020B0604020202020204" pitchFamily="34" charset="0"/>
                  <a:cs typeface="Arial" panose="020B0604020202020204" pitchFamily="34" charset="0"/>
                </a:rPr>
                <a:t>Automate L1 and L2 support</a:t>
              </a:r>
            </a:p>
          </p:txBody>
        </p:sp>
        <p:sp>
          <p:nvSpPr>
            <p:cNvPr id="19" name="Rectangle 18"/>
            <p:cNvSpPr/>
            <p:nvPr/>
          </p:nvSpPr>
          <p:spPr>
            <a:xfrm>
              <a:off x="3370590" y="3719125"/>
              <a:ext cx="2064989" cy="215444"/>
            </a:xfrm>
            <a:prstGeom prst="rect">
              <a:avLst/>
            </a:prstGeom>
          </p:spPr>
          <p:txBody>
            <a:bodyPr wrap="none">
              <a:spAutoFit/>
            </a:bodyPr>
            <a:lstStyle/>
            <a:p>
              <a:pPr algn="r"/>
              <a:r>
                <a:rPr lang="en-US" sz="800" b="1" dirty="0">
                  <a:solidFill>
                    <a:srgbClr val="0C1A37"/>
                  </a:solidFill>
                  <a:latin typeface="Arial" panose="020B0604020202020204" pitchFamily="34" charset="0"/>
                  <a:cs typeface="Arial" panose="020B0604020202020204" pitchFamily="34" charset="0"/>
                </a:rPr>
                <a:t>Reduce costs of run and maintenance</a:t>
              </a:r>
            </a:p>
          </p:txBody>
        </p:sp>
        <p:sp>
          <p:nvSpPr>
            <p:cNvPr id="20" name="Rectangle 19"/>
            <p:cNvSpPr/>
            <p:nvPr/>
          </p:nvSpPr>
          <p:spPr>
            <a:xfrm>
              <a:off x="7007503" y="1354494"/>
              <a:ext cx="1520547" cy="347306"/>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Consolidate command center for batch jobs</a:t>
              </a:r>
            </a:p>
          </p:txBody>
        </p:sp>
        <p:sp>
          <p:nvSpPr>
            <p:cNvPr id="21" name="Rectangle 20"/>
            <p:cNvSpPr/>
            <p:nvPr/>
          </p:nvSpPr>
          <p:spPr>
            <a:xfrm>
              <a:off x="6807478" y="3376484"/>
              <a:ext cx="1520547"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Automate testing with AI</a:t>
              </a:r>
            </a:p>
          </p:txBody>
        </p:sp>
        <p:pic>
          <p:nvPicPr>
            <p:cNvPr id="22" name="Picture 21"/>
            <p:cNvPicPr>
              <a:picLocks noChangeAspect="1"/>
            </p:cNvPicPr>
            <p:nvPr/>
          </p:nvPicPr>
          <p:blipFill>
            <a:blip r:embed="rId3"/>
            <a:stretch>
              <a:fillRect/>
            </a:stretch>
          </p:blipFill>
          <p:spPr>
            <a:xfrm>
              <a:off x="5418425" y="2516544"/>
              <a:ext cx="199450" cy="172781"/>
            </a:xfrm>
            <a:prstGeom prst="rect">
              <a:avLst/>
            </a:prstGeom>
          </p:spPr>
        </p:pic>
        <p:pic>
          <p:nvPicPr>
            <p:cNvPr id="23" name="Picture 22"/>
            <p:cNvPicPr>
              <a:picLocks noChangeAspect="1"/>
            </p:cNvPicPr>
            <p:nvPr/>
          </p:nvPicPr>
          <p:blipFill>
            <a:blip r:embed="rId4"/>
            <a:stretch>
              <a:fillRect/>
            </a:stretch>
          </p:blipFill>
          <p:spPr>
            <a:xfrm>
              <a:off x="5420249" y="3728156"/>
              <a:ext cx="217581" cy="200063"/>
            </a:xfrm>
            <a:prstGeom prst="rect">
              <a:avLst/>
            </a:prstGeom>
          </p:spPr>
        </p:pic>
        <p:pic>
          <p:nvPicPr>
            <p:cNvPr id="24" name="Picture 23"/>
            <p:cNvPicPr>
              <a:picLocks noChangeAspect="1"/>
            </p:cNvPicPr>
            <p:nvPr/>
          </p:nvPicPr>
          <p:blipFill>
            <a:blip r:embed="rId5"/>
            <a:stretch>
              <a:fillRect/>
            </a:stretch>
          </p:blipFill>
          <p:spPr>
            <a:xfrm>
              <a:off x="6712515" y="1422737"/>
              <a:ext cx="199450" cy="200063"/>
            </a:xfrm>
            <a:prstGeom prst="rect">
              <a:avLst/>
            </a:prstGeom>
          </p:spPr>
        </p:pic>
        <p:pic>
          <p:nvPicPr>
            <p:cNvPr id="25" name="Picture 24"/>
            <p:cNvPicPr>
              <a:picLocks noChangeAspect="1"/>
            </p:cNvPicPr>
            <p:nvPr/>
          </p:nvPicPr>
          <p:blipFill>
            <a:blip r:embed="rId6"/>
            <a:stretch>
              <a:fillRect/>
            </a:stretch>
          </p:blipFill>
          <p:spPr>
            <a:xfrm>
              <a:off x="6630922" y="3425096"/>
              <a:ext cx="181318" cy="118219"/>
            </a:xfrm>
            <a:prstGeom prst="rect">
              <a:avLst/>
            </a:prstGeom>
          </p:spPr>
        </p:pic>
        <p:pic>
          <p:nvPicPr>
            <p:cNvPr id="26" name="Picture 25"/>
            <p:cNvPicPr>
              <a:picLocks noChangeAspect="1"/>
            </p:cNvPicPr>
            <p:nvPr/>
          </p:nvPicPr>
          <p:blipFill>
            <a:blip r:embed="rId7"/>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884010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57200" y="1168400"/>
            <a:ext cx="8239125" cy="3636963"/>
          </a:xfrm>
          <a:prstGeom prst="rect">
            <a:avLst/>
          </a:prstGeom>
        </p:spPr>
        <p:txBody>
          <a:bodyPr vert="horz"/>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171300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Blank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defRPr>
            </a:lvl1pPr>
          </a:lstStyle>
          <a:p>
            <a:pPr lvl="0"/>
            <a:r>
              <a:rPr lang="en-US" dirty="0"/>
              <a:t>Click to edit master text styles</a:t>
            </a:r>
          </a:p>
        </p:txBody>
      </p:sp>
      <p:sp>
        <p:nvSpPr>
          <p:cNvPr id="6"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vl1pPr>
          </a:lstStyle>
          <a:p>
            <a:pPr lvl="0"/>
            <a:r>
              <a:rPr lang="en-US"/>
              <a:t>Click to edit Master text styles</a:t>
            </a:r>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3119459674"/>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11"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22903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350" y="146018"/>
            <a:ext cx="8684638" cy="531352"/>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232350" y="830081"/>
            <a:ext cx="8684638" cy="37419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429000" y="4818128"/>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5562601" y="34850"/>
            <a:ext cx="2667065" cy="190821"/>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78728" y="34850"/>
            <a:ext cx="194027" cy="190821"/>
          </a:xfrm>
          <a:prstGeom prst="rect">
            <a:avLst/>
          </a:prstGeom>
        </p:spPr>
        <p:txBody>
          <a:bodyPr/>
          <a:lstStyle/>
          <a:p>
            <a:fld id="{14D65173-87C9-47C0-A890-7AD8E2754265}" type="slidenum">
              <a:rPr lang="en-US" smtClean="0"/>
              <a:pPr/>
              <a:t>‹#›</a:t>
            </a:fld>
            <a:endParaRPr lang="en-US" dirty="0"/>
          </a:p>
        </p:txBody>
      </p:sp>
    </p:spTree>
    <p:extLst>
      <p:ext uri="{BB962C8B-B14F-4D97-AF65-F5344CB8AC3E}">
        <p14:creationId xmlns:p14="http://schemas.microsoft.com/office/powerpoint/2010/main" val="4253577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Consulting</a:t>
            </a:r>
          </a:p>
        </p:txBody>
      </p:sp>
    </p:spTree>
    <p:extLst>
      <p:ext uri="{BB962C8B-B14F-4D97-AF65-F5344CB8AC3E}">
        <p14:creationId xmlns:p14="http://schemas.microsoft.com/office/powerpoint/2010/main" val="376182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grpSp>
        <p:nvGrpSpPr>
          <p:cNvPr id="16" name="Group 15"/>
          <p:cNvGrpSpPr/>
          <p:nvPr userDrawn="1"/>
        </p:nvGrpSpPr>
        <p:grpSpPr>
          <a:xfrm>
            <a:off x="0" y="-1624"/>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sp>
        <p:nvSpPr>
          <p:cNvPr id="40" name="Shape 40"/>
          <p:cNvSpPr>
            <a:spLocks noGrp="1"/>
          </p:cNvSpPr>
          <p:nvPr userDrawn="1">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userDrawn="1">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53" name="Picture 5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19373" y="3495955"/>
            <a:ext cx="2547533" cy="1800161"/>
          </a:xfrm>
          <a:prstGeom prst="rect">
            <a:avLst/>
          </a:prstGeom>
        </p:spPr>
      </p:pic>
      <p:grpSp>
        <p:nvGrpSpPr>
          <p:cNvPr id="54" name="Group 53"/>
          <p:cNvGrpSpPr/>
          <p:nvPr userDrawn="1"/>
        </p:nvGrpSpPr>
        <p:grpSpPr>
          <a:xfrm>
            <a:off x="6638739" y="1383543"/>
            <a:ext cx="2405250" cy="215444"/>
            <a:chOff x="6638739" y="1383543"/>
            <a:chExt cx="2405250" cy="215444"/>
          </a:xfrm>
        </p:grpSpPr>
        <p:sp>
          <p:nvSpPr>
            <p:cNvPr id="55" name="Rectangle 54"/>
            <p:cNvSpPr/>
            <p:nvPr/>
          </p:nvSpPr>
          <p:spPr>
            <a:xfrm>
              <a:off x="6818477" y="1383543"/>
              <a:ext cx="2225512"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Automated to cut down testing cycle time</a:t>
              </a:r>
            </a:p>
          </p:txBody>
        </p:sp>
        <p:pic>
          <p:nvPicPr>
            <p:cNvPr id="56" name="Picture 55"/>
            <p:cNvPicPr>
              <a:picLocks noChangeAspect="1"/>
            </p:cNvPicPr>
            <p:nvPr/>
          </p:nvPicPr>
          <p:blipFill>
            <a:blip r:embed="rId6"/>
            <a:stretch>
              <a:fillRect/>
            </a:stretch>
          </p:blipFill>
          <p:spPr>
            <a:xfrm>
              <a:off x="6638739" y="1388468"/>
              <a:ext cx="176556" cy="205747"/>
            </a:xfrm>
            <a:prstGeom prst="rect">
              <a:avLst/>
            </a:prstGeom>
          </p:spPr>
        </p:pic>
      </p:grpSp>
      <p:grpSp>
        <p:nvGrpSpPr>
          <p:cNvPr id="57" name="Group 56"/>
          <p:cNvGrpSpPr/>
          <p:nvPr userDrawn="1"/>
        </p:nvGrpSpPr>
        <p:grpSpPr>
          <a:xfrm>
            <a:off x="6632667" y="3246717"/>
            <a:ext cx="2065132" cy="215444"/>
            <a:chOff x="6632667" y="3246717"/>
            <a:chExt cx="2065132" cy="215444"/>
          </a:xfrm>
        </p:grpSpPr>
        <p:sp>
          <p:nvSpPr>
            <p:cNvPr id="58" name="Rectangle 57"/>
            <p:cNvSpPr/>
            <p:nvPr/>
          </p:nvSpPr>
          <p:spPr>
            <a:xfrm>
              <a:off x="6818477" y="3246717"/>
              <a:ext cx="1879322"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Predicted nature of errors with AI</a:t>
              </a:r>
            </a:p>
          </p:txBody>
        </p:sp>
        <p:pic>
          <p:nvPicPr>
            <p:cNvPr id="59" name="Picture 58"/>
            <p:cNvPicPr>
              <a:picLocks noChangeAspect="1"/>
            </p:cNvPicPr>
            <p:nvPr/>
          </p:nvPicPr>
          <p:blipFill>
            <a:blip r:embed="rId7"/>
            <a:stretch>
              <a:fillRect/>
            </a:stretch>
          </p:blipFill>
          <p:spPr>
            <a:xfrm>
              <a:off x="6632667" y="3317306"/>
              <a:ext cx="214497" cy="106250"/>
            </a:xfrm>
            <a:prstGeom prst="rect">
              <a:avLst/>
            </a:prstGeom>
          </p:spPr>
        </p:pic>
      </p:grpSp>
      <p:grpSp>
        <p:nvGrpSpPr>
          <p:cNvPr id="60" name="Group 59"/>
          <p:cNvGrpSpPr/>
          <p:nvPr userDrawn="1"/>
        </p:nvGrpSpPr>
        <p:grpSpPr>
          <a:xfrm>
            <a:off x="2733675" y="2516544"/>
            <a:ext cx="2872893" cy="215444"/>
            <a:chOff x="2733675" y="2516544"/>
            <a:chExt cx="2872893" cy="215444"/>
          </a:xfrm>
        </p:grpSpPr>
        <p:sp>
          <p:nvSpPr>
            <p:cNvPr id="61" name="Rectangle 60"/>
            <p:cNvSpPr/>
            <p:nvPr/>
          </p:nvSpPr>
          <p:spPr>
            <a:xfrm>
              <a:off x="2733675" y="2516544"/>
              <a:ext cx="2698847" cy="215444"/>
            </a:xfrm>
            <a:prstGeom prst="rect">
              <a:avLst/>
            </a:prstGeom>
          </p:spPr>
          <p:txBody>
            <a:bodyPr wrap="square">
              <a:spAutoFit/>
            </a:bodyPr>
            <a:lstStyle/>
            <a:p>
              <a:pPr algn="r"/>
              <a:r>
                <a:rPr lang="en-US" sz="800" b="1" dirty="0">
                  <a:solidFill>
                    <a:srgbClr val="0C1A37"/>
                  </a:solidFill>
                  <a:latin typeface="Arial" panose="020B0604020202020204" pitchFamily="34" charset="0"/>
                  <a:cs typeface="Arial" panose="020B0604020202020204" pitchFamily="34" charset="0"/>
                </a:rPr>
                <a:t>Delivered year-on-year savings in testing costs</a:t>
              </a:r>
            </a:p>
          </p:txBody>
        </p:sp>
        <p:pic>
          <p:nvPicPr>
            <p:cNvPr id="62" name="Picture 61"/>
            <p:cNvPicPr>
              <a:picLocks noChangeAspect="1"/>
            </p:cNvPicPr>
            <p:nvPr/>
          </p:nvPicPr>
          <p:blipFill>
            <a:blip r:embed="rId8"/>
            <a:stretch>
              <a:fillRect/>
            </a:stretch>
          </p:blipFill>
          <p:spPr>
            <a:xfrm>
              <a:off x="5429285" y="2530803"/>
              <a:ext cx="177283" cy="180483"/>
            </a:xfrm>
            <a:prstGeom prst="rect">
              <a:avLst/>
            </a:prstGeom>
          </p:spPr>
        </p:pic>
      </p:grpSp>
      <p:grpSp>
        <p:nvGrpSpPr>
          <p:cNvPr id="63" name="Group 62"/>
          <p:cNvGrpSpPr/>
          <p:nvPr userDrawn="1"/>
        </p:nvGrpSpPr>
        <p:grpSpPr>
          <a:xfrm>
            <a:off x="278841" y="1382919"/>
            <a:ext cx="2288147" cy="652313"/>
            <a:chOff x="278841" y="1415577"/>
            <a:chExt cx="2288147" cy="652313"/>
          </a:xfrm>
        </p:grpSpPr>
        <p:sp>
          <p:nvSpPr>
            <p:cNvPr id="64" name="Rectangle 63"/>
            <p:cNvSpPr/>
            <p:nvPr/>
          </p:nvSpPr>
          <p:spPr>
            <a:xfrm>
              <a:off x="278841" y="1415577"/>
              <a:ext cx="1977709" cy="246221"/>
            </a:xfrm>
            <a:prstGeom prst="rect">
              <a:avLst/>
            </a:prstGeom>
          </p:spPr>
          <p:txBody>
            <a:bodyPr wrap="square">
              <a:spAutoFit/>
            </a:bodyPr>
            <a:lstStyle/>
            <a:p>
              <a:r>
                <a:rPr lang="en-US" sz="1000" b="1" dirty="0">
                  <a:solidFill>
                    <a:srgbClr val="F06C51"/>
                  </a:solidFill>
                  <a:latin typeface="Arial" panose="020B0604020202020204" pitchFamily="34" charset="0"/>
                  <a:cs typeface="Arial" panose="020B0604020202020204" pitchFamily="34" charset="0"/>
                </a:rPr>
                <a:t>CHALLENGE</a:t>
              </a:r>
              <a:endParaRPr lang="en-US" sz="1000" dirty="0">
                <a:solidFill>
                  <a:srgbClr val="0C1A37"/>
                </a:solidFill>
                <a:latin typeface="Arial" panose="020B0604020202020204" pitchFamily="34" charset="0"/>
                <a:cs typeface="Arial" panose="020B0604020202020204" pitchFamily="34" charset="0"/>
              </a:endParaRPr>
            </a:p>
          </p:txBody>
        </p:sp>
        <p:sp>
          <p:nvSpPr>
            <p:cNvPr id="65" name="Rectangle 64"/>
            <p:cNvSpPr/>
            <p:nvPr/>
          </p:nvSpPr>
          <p:spPr>
            <a:xfrm>
              <a:off x="278841" y="1606225"/>
              <a:ext cx="2288147" cy="461665"/>
            </a:xfrm>
            <a:prstGeom prst="rect">
              <a:avLst/>
            </a:prstGeom>
          </p:spPr>
          <p:txBody>
            <a:bodyPr wrap="square">
              <a:spAutoFit/>
            </a:bodyPr>
            <a:lstStyle/>
            <a:p>
              <a:r>
                <a:rPr lang="en-US" sz="800" dirty="0">
                  <a:solidFill>
                    <a:srgbClr val="0C1A37"/>
                  </a:solidFill>
                  <a:latin typeface="Arial" panose="020B0604020202020204" pitchFamily="34" charset="0"/>
                  <a:cs typeface="Arial" panose="020B0604020202020204" pitchFamily="34" charset="0"/>
                </a:rPr>
                <a:t>Testing accounted for 30-35% of support costs for the bank, and they wanted to bring greater cost efficiencies to the function</a:t>
              </a:r>
            </a:p>
          </p:txBody>
        </p:sp>
      </p:grpSp>
      <p:grpSp>
        <p:nvGrpSpPr>
          <p:cNvPr id="66" name="Group 65"/>
          <p:cNvGrpSpPr/>
          <p:nvPr userDrawn="1"/>
        </p:nvGrpSpPr>
        <p:grpSpPr>
          <a:xfrm>
            <a:off x="278841" y="3241104"/>
            <a:ext cx="2288147" cy="1144755"/>
            <a:chOff x="278841" y="1415577"/>
            <a:chExt cx="2288147" cy="1144755"/>
          </a:xfrm>
        </p:grpSpPr>
        <p:sp>
          <p:nvSpPr>
            <p:cNvPr id="67" name="Rectangle 66"/>
            <p:cNvSpPr/>
            <p:nvPr/>
          </p:nvSpPr>
          <p:spPr>
            <a:xfrm>
              <a:off x="278841" y="1415577"/>
              <a:ext cx="1977709" cy="246221"/>
            </a:xfrm>
            <a:prstGeom prst="rect">
              <a:avLst/>
            </a:prstGeom>
          </p:spPr>
          <p:txBody>
            <a:bodyPr wrap="square">
              <a:spAutoFit/>
            </a:bodyPr>
            <a:lstStyle/>
            <a:p>
              <a:r>
                <a:rPr lang="en-US" sz="1000" b="1" dirty="0">
                  <a:solidFill>
                    <a:srgbClr val="F06C51"/>
                  </a:solidFill>
                  <a:latin typeface="Arial" panose="020B0604020202020204" pitchFamily="34" charset="0"/>
                  <a:cs typeface="Arial" panose="020B0604020202020204" pitchFamily="34" charset="0"/>
                </a:rPr>
                <a:t>SOLUTION</a:t>
              </a:r>
              <a:endParaRPr lang="en-US" sz="1000" dirty="0">
                <a:solidFill>
                  <a:srgbClr val="0C1A37"/>
                </a:solidFill>
                <a:latin typeface="Arial" panose="020B0604020202020204" pitchFamily="34" charset="0"/>
                <a:cs typeface="Arial" panose="020B0604020202020204" pitchFamily="34" charset="0"/>
              </a:endParaRPr>
            </a:p>
          </p:txBody>
        </p:sp>
        <p:sp>
          <p:nvSpPr>
            <p:cNvPr id="68" name="Rectangle 67"/>
            <p:cNvSpPr/>
            <p:nvPr/>
          </p:nvSpPr>
          <p:spPr>
            <a:xfrm>
              <a:off x="278841" y="1606225"/>
              <a:ext cx="2288147" cy="954107"/>
            </a:xfrm>
            <a:prstGeom prst="rect">
              <a:avLst/>
            </a:prstGeom>
          </p:spPr>
          <p:txBody>
            <a:bodyPr wrap="square">
              <a:spAutoFit/>
            </a:bodyPr>
            <a:lstStyle/>
            <a:p>
              <a:r>
                <a:rPr lang="en-US" sz="800" dirty="0">
                  <a:solidFill>
                    <a:srgbClr val="0C1A37"/>
                  </a:solidFill>
                  <a:latin typeface="Arial" panose="020B0604020202020204" pitchFamily="34" charset="0"/>
                  <a:cs typeface="Arial" panose="020B0604020202020204" pitchFamily="34" charset="0"/>
                </a:rPr>
                <a:t>We used AI to reduce complexity of the legacy testing environment where over a period of time a lot of redundancy had gone into the test suites. We enabled the early detection of defects at a much lower cost, and were able to deflect testing dollars into new areas of business enablement</a:t>
              </a:r>
            </a:p>
          </p:txBody>
        </p:sp>
      </p:grpSp>
    </p:spTree>
    <p:extLst>
      <p:ext uri="{BB962C8B-B14F-4D97-AF65-F5344CB8AC3E}">
        <p14:creationId xmlns:p14="http://schemas.microsoft.com/office/powerpoint/2010/main" val="9450274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16" name="Group 15"/>
          <p:cNvGrpSpPr/>
          <p:nvPr userDrawn="1"/>
        </p:nvGrpSpPr>
        <p:grpSpPr>
          <a:xfrm>
            <a:off x="0" y="0"/>
            <a:ext cx="9175751" cy="5143500"/>
            <a:chOff x="0" y="0"/>
            <a:chExt cx="9175751"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grpSp>
          <p:nvGrpSpPr>
            <p:cNvPr id="19" name="Group 18"/>
            <p:cNvGrpSpPr/>
            <p:nvPr/>
          </p:nvGrpSpPr>
          <p:grpSpPr>
            <a:xfrm>
              <a:off x="3096078" y="1275263"/>
              <a:ext cx="2500851" cy="338554"/>
              <a:chOff x="3096078" y="1275263"/>
              <a:chExt cx="2500851" cy="338554"/>
            </a:xfrm>
          </p:grpSpPr>
          <p:sp>
            <p:nvSpPr>
              <p:cNvPr id="35" name="Rectangle 34"/>
              <p:cNvSpPr/>
              <p:nvPr/>
            </p:nvSpPr>
            <p:spPr>
              <a:xfrm>
                <a:off x="3096078" y="1275263"/>
                <a:ext cx="2285977" cy="338554"/>
              </a:xfrm>
              <a:prstGeom prst="rect">
                <a:avLst/>
              </a:prstGeom>
            </p:spPr>
            <p:txBody>
              <a:bodyPr wrap="square">
                <a:spAutoFit/>
              </a:bodyPr>
              <a:lstStyle/>
              <a:p>
                <a:pPr algn="r"/>
                <a:r>
                  <a:rPr lang="en-US" sz="800" b="1" dirty="0">
                    <a:solidFill>
                      <a:srgbClr val="381460"/>
                    </a:solidFill>
                    <a:latin typeface="Arial" panose="020B0604020202020204" pitchFamily="34" charset="0"/>
                    <a:cs typeface="Arial" panose="020B0604020202020204" pitchFamily="34" charset="0"/>
                  </a:rPr>
                  <a:t>2X market share growth in the largest market through loyalty programs</a:t>
                </a:r>
              </a:p>
            </p:txBody>
          </p:sp>
          <p:pic>
            <p:nvPicPr>
              <p:cNvPr id="36" name="Picture 35"/>
              <p:cNvPicPr>
                <a:picLocks noChangeAspect="1"/>
              </p:cNvPicPr>
              <p:nvPr/>
            </p:nvPicPr>
            <p:blipFill>
              <a:blip r:embed="rId4"/>
              <a:stretch>
                <a:fillRect/>
              </a:stretch>
            </p:blipFill>
            <p:spPr>
              <a:xfrm>
                <a:off x="5397479" y="1370099"/>
                <a:ext cx="199450" cy="181875"/>
              </a:xfrm>
              <a:prstGeom prst="rect">
                <a:avLst/>
              </a:prstGeom>
            </p:spPr>
          </p:pic>
        </p:grpSp>
        <p:grpSp>
          <p:nvGrpSpPr>
            <p:cNvPr id="20" name="Group 19"/>
            <p:cNvGrpSpPr/>
            <p:nvPr/>
          </p:nvGrpSpPr>
          <p:grpSpPr>
            <a:xfrm>
              <a:off x="7535022" y="3199667"/>
              <a:ext cx="1409477" cy="338554"/>
              <a:chOff x="6622933" y="2368709"/>
              <a:chExt cx="1409477" cy="338554"/>
            </a:xfrm>
          </p:grpSpPr>
          <p:sp>
            <p:nvSpPr>
              <p:cNvPr id="33" name="Rectangle 32"/>
              <p:cNvSpPr/>
              <p:nvPr/>
            </p:nvSpPr>
            <p:spPr>
              <a:xfrm>
                <a:off x="6836881" y="2368709"/>
                <a:ext cx="1195529" cy="338554"/>
              </a:xfrm>
              <a:prstGeom prst="rect">
                <a:avLst/>
              </a:prstGeom>
            </p:spPr>
            <p:txBody>
              <a:bodyPr wrap="square">
                <a:spAutoFit/>
              </a:bodyPr>
              <a:lstStyle/>
              <a:p>
                <a:r>
                  <a:rPr lang="en-US" sz="800" b="1" dirty="0">
                    <a:solidFill>
                      <a:srgbClr val="381460"/>
                    </a:solidFill>
                    <a:latin typeface="Arial" panose="020B0604020202020204" pitchFamily="34" charset="0"/>
                    <a:cs typeface="Arial" panose="020B0604020202020204" pitchFamily="34" charset="0"/>
                  </a:rPr>
                  <a:t>Grew repeat buyer rate by &gt;35%</a:t>
                </a:r>
              </a:p>
            </p:txBody>
          </p:sp>
          <p:pic>
            <p:nvPicPr>
              <p:cNvPr id="34" name="Picture 33"/>
              <p:cNvPicPr>
                <a:picLocks noChangeAspect="1"/>
              </p:cNvPicPr>
              <p:nvPr/>
            </p:nvPicPr>
            <p:blipFill>
              <a:blip r:embed="rId5"/>
              <a:stretch>
                <a:fillRect/>
              </a:stretch>
            </p:blipFill>
            <p:spPr>
              <a:xfrm>
                <a:off x="6622933" y="2421355"/>
                <a:ext cx="226647" cy="218250"/>
              </a:xfrm>
              <a:prstGeom prst="rect">
                <a:avLst/>
              </a:prstGeom>
            </p:spPr>
          </p:pic>
        </p:grpSp>
        <p:grpSp>
          <p:nvGrpSpPr>
            <p:cNvPr id="21" name="Group 20"/>
            <p:cNvGrpSpPr/>
            <p:nvPr/>
          </p:nvGrpSpPr>
          <p:grpSpPr>
            <a:xfrm>
              <a:off x="6624743" y="917077"/>
              <a:ext cx="2551008" cy="338554"/>
              <a:chOff x="6624743" y="917077"/>
              <a:chExt cx="2551008" cy="338554"/>
            </a:xfrm>
          </p:grpSpPr>
          <p:sp>
            <p:nvSpPr>
              <p:cNvPr id="31" name="Rectangle 30"/>
              <p:cNvSpPr/>
              <p:nvPr/>
            </p:nvSpPr>
            <p:spPr>
              <a:xfrm>
                <a:off x="6806941" y="917077"/>
                <a:ext cx="2368810" cy="338554"/>
              </a:xfrm>
              <a:prstGeom prst="rect">
                <a:avLst/>
              </a:prstGeom>
            </p:spPr>
            <p:txBody>
              <a:bodyPr wrap="square">
                <a:spAutoFit/>
              </a:bodyPr>
              <a:lstStyle/>
              <a:p>
                <a:r>
                  <a:rPr lang="en-US" sz="800" b="1" dirty="0">
                    <a:solidFill>
                      <a:srgbClr val="381460"/>
                    </a:solidFill>
                    <a:latin typeface="Arial" panose="020B0604020202020204" pitchFamily="34" charset="0"/>
                    <a:cs typeface="Arial" panose="020B0604020202020204" pitchFamily="34" charset="0"/>
                  </a:rPr>
                  <a:t>&lt;30 minutes for segmentation per marketing campaign using consumer genome</a:t>
                </a:r>
              </a:p>
            </p:txBody>
          </p:sp>
          <p:pic>
            <p:nvPicPr>
              <p:cNvPr id="32" name="Picture 31"/>
              <p:cNvPicPr>
                <a:picLocks noChangeAspect="1"/>
              </p:cNvPicPr>
              <p:nvPr/>
            </p:nvPicPr>
            <p:blipFill>
              <a:blip r:embed="rId6"/>
              <a:stretch>
                <a:fillRect/>
              </a:stretch>
            </p:blipFill>
            <p:spPr>
              <a:xfrm>
                <a:off x="6624743" y="966340"/>
                <a:ext cx="213948" cy="213892"/>
              </a:xfrm>
              <a:prstGeom prst="rect">
                <a:avLst/>
              </a:prstGeom>
            </p:spPr>
          </p:pic>
        </p:grpSp>
        <p:grpSp>
          <p:nvGrpSpPr>
            <p:cNvPr id="22" name="Group 21"/>
            <p:cNvGrpSpPr/>
            <p:nvPr/>
          </p:nvGrpSpPr>
          <p:grpSpPr>
            <a:xfrm>
              <a:off x="3381022" y="3156577"/>
              <a:ext cx="2188687" cy="338554"/>
              <a:chOff x="3381022" y="3156577"/>
              <a:chExt cx="2188687" cy="338554"/>
            </a:xfrm>
          </p:grpSpPr>
          <p:sp>
            <p:nvSpPr>
              <p:cNvPr id="29" name="Rectangle 28"/>
              <p:cNvSpPr/>
              <p:nvPr/>
            </p:nvSpPr>
            <p:spPr>
              <a:xfrm>
                <a:off x="3381022" y="3156577"/>
                <a:ext cx="2001033" cy="338554"/>
              </a:xfrm>
              <a:prstGeom prst="rect">
                <a:avLst/>
              </a:prstGeom>
            </p:spPr>
            <p:txBody>
              <a:bodyPr wrap="square">
                <a:spAutoFit/>
              </a:bodyPr>
              <a:lstStyle/>
              <a:p>
                <a:pPr algn="r"/>
                <a:r>
                  <a:rPr lang="en-US" sz="800" b="1" dirty="0">
                    <a:solidFill>
                      <a:srgbClr val="381460"/>
                    </a:solidFill>
                    <a:latin typeface="Arial" panose="020B0604020202020204" pitchFamily="34" charset="0"/>
                    <a:cs typeface="Arial" panose="020B0604020202020204" pitchFamily="34" charset="0"/>
                  </a:rPr>
                  <a:t>80% savings in delivery time</a:t>
                </a:r>
              </a:p>
              <a:p>
                <a:pPr algn="r"/>
                <a:r>
                  <a:rPr lang="en-US" sz="800" b="1" dirty="0">
                    <a:solidFill>
                      <a:srgbClr val="381460"/>
                    </a:solidFill>
                    <a:latin typeface="Arial" panose="020B0604020202020204" pitchFamily="34" charset="0"/>
                    <a:cs typeface="Arial" panose="020B0604020202020204" pitchFamily="34" charset="0"/>
                  </a:rPr>
                  <a:t>50% savings in shipping cost</a:t>
                </a:r>
              </a:p>
            </p:txBody>
          </p:sp>
          <p:pic>
            <p:nvPicPr>
              <p:cNvPr id="30" name="Picture 29"/>
              <p:cNvPicPr>
                <a:picLocks noChangeAspect="1"/>
              </p:cNvPicPr>
              <p:nvPr/>
            </p:nvPicPr>
            <p:blipFill>
              <a:blip r:embed="rId7"/>
              <a:stretch>
                <a:fillRect/>
              </a:stretch>
            </p:blipFill>
            <p:spPr>
              <a:xfrm>
                <a:off x="5360327" y="3250786"/>
                <a:ext cx="209382" cy="188773"/>
              </a:xfrm>
              <a:prstGeom prst="rect">
                <a:avLst/>
              </a:prstGeom>
            </p:spPr>
          </p:pic>
        </p:grpSp>
        <p:grpSp>
          <p:nvGrpSpPr>
            <p:cNvPr id="23" name="Group 22"/>
            <p:cNvGrpSpPr/>
            <p:nvPr/>
          </p:nvGrpSpPr>
          <p:grpSpPr>
            <a:xfrm>
              <a:off x="278841" y="1382919"/>
              <a:ext cx="2288147" cy="529202"/>
              <a:chOff x="278841" y="1415577"/>
              <a:chExt cx="2288147" cy="529202"/>
            </a:xfrm>
          </p:grpSpPr>
          <p:sp>
            <p:nvSpPr>
              <p:cNvPr id="27" name="Rectangle 26"/>
              <p:cNvSpPr/>
              <p:nvPr/>
            </p:nvSpPr>
            <p:spPr>
              <a:xfrm>
                <a:off x="278841" y="1415577"/>
                <a:ext cx="1977709" cy="246221"/>
              </a:xfrm>
              <a:prstGeom prst="rect">
                <a:avLst/>
              </a:prstGeom>
            </p:spPr>
            <p:txBody>
              <a:bodyPr wrap="square">
                <a:spAutoFit/>
              </a:bodyPr>
              <a:lstStyle/>
              <a:p>
                <a:r>
                  <a:rPr lang="en-US" sz="1000" b="1" dirty="0">
                    <a:solidFill>
                      <a:srgbClr val="8D2B8E"/>
                    </a:solidFill>
                    <a:latin typeface="Arial" panose="020B0604020202020204" pitchFamily="34" charset="0"/>
                    <a:cs typeface="Arial" panose="020B0604020202020204" pitchFamily="34" charset="0"/>
                  </a:rPr>
                  <a:t>CHALLENGE</a:t>
                </a:r>
                <a:endParaRPr lang="en-US" sz="1000" dirty="0">
                  <a:solidFill>
                    <a:srgbClr val="8D2B8E"/>
                  </a:solidFill>
                  <a:latin typeface="Arial" panose="020B0604020202020204" pitchFamily="34" charset="0"/>
                  <a:cs typeface="Arial" panose="020B0604020202020204" pitchFamily="34" charset="0"/>
                </a:endParaRPr>
              </a:p>
            </p:txBody>
          </p:sp>
          <p:sp>
            <p:nvSpPr>
              <p:cNvPr id="28" name="Rectangle 27"/>
              <p:cNvSpPr/>
              <p:nvPr/>
            </p:nvSpPr>
            <p:spPr>
              <a:xfrm>
                <a:off x="278841" y="1606225"/>
                <a:ext cx="2288147" cy="338554"/>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Ambition to quadruple their e-commerce revenue in 4 years</a:t>
                </a:r>
              </a:p>
            </p:txBody>
          </p:sp>
        </p:grpSp>
        <p:grpSp>
          <p:nvGrpSpPr>
            <p:cNvPr id="24" name="Group 23"/>
            <p:cNvGrpSpPr/>
            <p:nvPr/>
          </p:nvGrpSpPr>
          <p:grpSpPr>
            <a:xfrm>
              <a:off x="278841" y="3241104"/>
              <a:ext cx="2350059" cy="786310"/>
              <a:chOff x="278841" y="3241104"/>
              <a:chExt cx="2350059" cy="786310"/>
            </a:xfrm>
          </p:grpSpPr>
          <p:sp>
            <p:nvSpPr>
              <p:cNvPr id="25" name="Rectangle 24"/>
              <p:cNvSpPr/>
              <p:nvPr/>
            </p:nvSpPr>
            <p:spPr>
              <a:xfrm>
                <a:off x="283867" y="3442639"/>
                <a:ext cx="2345033" cy="584775"/>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Conceptualized “Consumer Genome” by bringing together 5,000+ consumer attributes combinations. Also provided single consumer view through platform agnostic e-commerce</a:t>
                </a:r>
              </a:p>
            </p:txBody>
          </p:sp>
          <p:sp>
            <p:nvSpPr>
              <p:cNvPr id="26" name="Rectangle 25"/>
              <p:cNvSpPr/>
              <p:nvPr/>
            </p:nvSpPr>
            <p:spPr>
              <a:xfrm>
                <a:off x="278841" y="3241104"/>
                <a:ext cx="1977709" cy="246221"/>
              </a:xfrm>
              <a:prstGeom prst="rect">
                <a:avLst/>
              </a:prstGeom>
            </p:spPr>
            <p:txBody>
              <a:bodyPr wrap="square">
                <a:spAutoFit/>
              </a:bodyPr>
              <a:lstStyle/>
              <a:p>
                <a:r>
                  <a:rPr lang="en-US" sz="1000" b="1" dirty="0">
                    <a:solidFill>
                      <a:srgbClr val="8D2B8E"/>
                    </a:solidFill>
                    <a:latin typeface="Arial" panose="020B0604020202020204" pitchFamily="34" charset="0"/>
                    <a:cs typeface="Arial" panose="020B0604020202020204" pitchFamily="34" charset="0"/>
                  </a:rPr>
                  <a:t>SOLUTION</a:t>
                </a:r>
                <a:endParaRPr lang="en-US" sz="1000" dirty="0">
                  <a:solidFill>
                    <a:srgbClr val="8D2B8E"/>
                  </a:solidFill>
                  <a:latin typeface="Arial" panose="020B0604020202020204" pitchFamily="34" charset="0"/>
                  <a:cs typeface="Arial" panose="020B0604020202020204" pitchFamily="34" charset="0"/>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867849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grpSp>
          <p:nvGrpSpPr>
            <p:cNvPr id="19" name="Group 18"/>
            <p:cNvGrpSpPr/>
            <p:nvPr/>
          </p:nvGrpSpPr>
          <p:grpSpPr>
            <a:xfrm>
              <a:off x="6653502" y="994138"/>
              <a:ext cx="1992552" cy="215444"/>
              <a:chOff x="6653502" y="994138"/>
              <a:chExt cx="1992552" cy="215444"/>
            </a:xfrm>
          </p:grpSpPr>
          <p:sp>
            <p:nvSpPr>
              <p:cNvPr id="32" name="Rectangle 31"/>
              <p:cNvSpPr/>
              <p:nvPr/>
            </p:nvSpPr>
            <p:spPr>
              <a:xfrm>
                <a:off x="6838663" y="994138"/>
                <a:ext cx="1807391" cy="215444"/>
              </a:xfrm>
              <a:prstGeom prst="rect">
                <a:avLst/>
              </a:prstGeom>
            </p:spPr>
            <p:txBody>
              <a:bodyPr wrap="square">
                <a:spAutoFit/>
              </a:bodyPr>
              <a:lstStyle/>
              <a:p>
                <a:r>
                  <a:rPr lang="en-US" sz="800" b="1" dirty="0">
                    <a:solidFill>
                      <a:srgbClr val="310008"/>
                    </a:solidFill>
                    <a:latin typeface="Arial" panose="020B0604020202020204" pitchFamily="34" charset="0"/>
                    <a:cs typeface="Arial" panose="020B0604020202020204" pitchFamily="34" charset="0"/>
                  </a:rPr>
                  <a:t>Proactive threat intelligence</a:t>
                </a:r>
              </a:p>
            </p:txBody>
          </p:sp>
          <p:pic>
            <p:nvPicPr>
              <p:cNvPr id="33" name="Picture 32"/>
              <p:cNvPicPr>
                <a:picLocks noChangeAspect="1"/>
              </p:cNvPicPr>
              <p:nvPr/>
            </p:nvPicPr>
            <p:blipFill>
              <a:blip r:embed="rId4"/>
              <a:stretch>
                <a:fillRect/>
              </a:stretch>
            </p:blipFill>
            <p:spPr>
              <a:xfrm>
                <a:off x="6653502" y="1042966"/>
                <a:ext cx="199450" cy="127313"/>
              </a:xfrm>
              <a:prstGeom prst="rect">
                <a:avLst/>
              </a:prstGeom>
            </p:spPr>
          </p:pic>
        </p:grpSp>
        <p:grpSp>
          <p:nvGrpSpPr>
            <p:cNvPr id="20" name="Group 19"/>
            <p:cNvGrpSpPr/>
            <p:nvPr/>
          </p:nvGrpSpPr>
          <p:grpSpPr>
            <a:xfrm>
              <a:off x="3444328" y="1656953"/>
              <a:ext cx="2172569" cy="215444"/>
              <a:chOff x="3444328" y="1656953"/>
              <a:chExt cx="2172569" cy="215444"/>
            </a:xfrm>
          </p:grpSpPr>
          <p:sp>
            <p:nvSpPr>
              <p:cNvPr id="30" name="Rectangle 29"/>
              <p:cNvSpPr/>
              <p:nvPr/>
            </p:nvSpPr>
            <p:spPr>
              <a:xfrm>
                <a:off x="3444328" y="1656953"/>
                <a:ext cx="1991251" cy="215444"/>
              </a:xfrm>
              <a:prstGeom prst="rect">
                <a:avLst/>
              </a:prstGeom>
            </p:spPr>
            <p:txBody>
              <a:bodyPr wrap="none">
                <a:spAutoFit/>
              </a:bodyPr>
              <a:lstStyle/>
              <a:p>
                <a:pPr algn="r"/>
                <a:r>
                  <a:rPr lang="en-US" sz="800" b="1" dirty="0">
                    <a:solidFill>
                      <a:srgbClr val="310008"/>
                    </a:solidFill>
                    <a:latin typeface="Arial" panose="020B0604020202020204" pitchFamily="34" charset="0"/>
                    <a:cs typeface="Arial" panose="020B0604020202020204" pitchFamily="34" charset="0"/>
                  </a:rPr>
                  <a:t>Advanced threat-hunting capabilities</a:t>
                </a:r>
              </a:p>
            </p:txBody>
          </p:sp>
          <p:pic>
            <p:nvPicPr>
              <p:cNvPr id="31" name="Picture 30"/>
              <p:cNvPicPr>
                <a:picLocks noChangeAspect="1"/>
              </p:cNvPicPr>
              <p:nvPr/>
            </p:nvPicPr>
            <p:blipFill>
              <a:blip r:embed="rId5"/>
              <a:stretch>
                <a:fillRect/>
              </a:stretch>
            </p:blipFill>
            <p:spPr>
              <a:xfrm>
                <a:off x="5435579" y="1682831"/>
                <a:ext cx="181318" cy="163688"/>
              </a:xfrm>
              <a:prstGeom prst="rect">
                <a:avLst/>
              </a:prstGeom>
            </p:spPr>
          </p:pic>
        </p:grpSp>
        <p:grpSp>
          <p:nvGrpSpPr>
            <p:cNvPr id="21" name="Group 20"/>
            <p:cNvGrpSpPr/>
            <p:nvPr/>
          </p:nvGrpSpPr>
          <p:grpSpPr>
            <a:xfrm>
              <a:off x="3112506" y="3025660"/>
              <a:ext cx="2508251" cy="215444"/>
              <a:chOff x="3112506" y="2676970"/>
              <a:chExt cx="2508251" cy="215444"/>
            </a:xfrm>
          </p:grpSpPr>
          <p:sp>
            <p:nvSpPr>
              <p:cNvPr id="28" name="Rectangle 27"/>
              <p:cNvSpPr/>
              <p:nvPr/>
            </p:nvSpPr>
            <p:spPr>
              <a:xfrm>
                <a:off x="3112506" y="2676970"/>
                <a:ext cx="2323073" cy="215444"/>
              </a:xfrm>
              <a:prstGeom prst="rect">
                <a:avLst/>
              </a:prstGeom>
            </p:spPr>
            <p:txBody>
              <a:bodyPr wrap="none">
                <a:spAutoFit/>
              </a:bodyPr>
              <a:lstStyle/>
              <a:p>
                <a:pPr algn="r"/>
                <a:r>
                  <a:rPr lang="en-US" sz="800" b="1" dirty="0">
                    <a:solidFill>
                      <a:srgbClr val="310008"/>
                    </a:solidFill>
                    <a:latin typeface="Arial" panose="020B0604020202020204" pitchFamily="34" charset="0"/>
                    <a:cs typeface="Arial" panose="020B0604020202020204" pitchFamily="34" charset="0"/>
                  </a:rPr>
                  <a:t>Reduced average recovery time from attack</a:t>
                </a:r>
              </a:p>
            </p:txBody>
          </p:sp>
          <p:pic>
            <p:nvPicPr>
              <p:cNvPr id="29" name="Picture 28"/>
              <p:cNvPicPr>
                <a:picLocks noChangeAspect="1"/>
              </p:cNvPicPr>
              <p:nvPr/>
            </p:nvPicPr>
            <p:blipFill>
              <a:blip r:embed="rId6"/>
              <a:stretch>
                <a:fillRect/>
              </a:stretch>
            </p:blipFill>
            <p:spPr>
              <a:xfrm>
                <a:off x="5448505" y="2692176"/>
                <a:ext cx="172252" cy="172781"/>
              </a:xfrm>
              <a:prstGeom prst="rect">
                <a:avLst/>
              </a:prstGeom>
            </p:spPr>
          </p:pic>
        </p:grpSp>
        <p:grpSp>
          <p:nvGrpSpPr>
            <p:cNvPr id="22" name="Group 21"/>
            <p:cNvGrpSpPr/>
            <p:nvPr/>
          </p:nvGrpSpPr>
          <p:grpSpPr>
            <a:xfrm>
              <a:off x="278841" y="1382919"/>
              <a:ext cx="2288147" cy="529202"/>
              <a:chOff x="278841" y="1415577"/>
              <a:chExt cx="2288147" cy="529202"/>
            </a:xfrm>
          </p:grpSpPr>
          <p:sp>
            <p:nvSpPr>
              <p:cNvPr id="26" name="Rectangle 25"/>
              <p:cNvSpPr/>
              <p:nvPr/>
            </p:nvSpPr>
            <p:spPr>
              <a:xfrm>
                <a:off x="278841" y="1415577"/>
                <a:ext cx="1977709" cy="246221"/>
              </a:xfrm>
              <a:prstGeom prst="rect">
                <a:avLst/>
              </a:prstGeom>
            </p:spPr>
            <p:txBody>
              <a:bodyPr wrap="square">
                <a:spAutoFit/>
              </a:bodyPr>
              <a:lstStyle/>
              <a:p>
                <a:r>
                  <a:rPr lang="en-US" sz="1000" b="1" dirty="0">
                    <a:solidFill>
                      <a:srgbClr val="DF9A26"/>
                    </a:solidFill>
                    <a:latin typeface="Arial" panose="020B0604020202020204" pitchFamily="34" charset="0"/>
                    <a:cs typeface="Arial" panose="020B0604020202020204" pitchFamily="34" charset="0"/>
                  </a:rPr>
                  <a:t>CHALLENGE</a:t>
                </a:r>
                <a:endParaRPr lang="en-US" sz="1000" dirty="0">
                  <a:solidFill>
                    <a:srgbClr val="DF9A26"/>
                  </a:solidFill>
                  <a:latin typeface="Arial" panose="020B0604020202020204" pitchFamily="34" charset="0"/>
                  <a:cs typeface="Arial" panose="020B0604020202020204" pitchFamily="34" charset="0"/>
                </a:endParaRPr>
              </a:p>
            </p:txBody>
          </p:sp>
          <p:sp>
            <p:nvSpPr>
              <p:cNvPr id="27" name="Rectangle 26"/>
              <p:cNvSpPr/>
              <p:nvPr/>
            </p:nvSpPr>
            <p:spPr>
              <a:xfrm>
                <a:off x="278841" y="1606225"/>
                <a:ext cx="2288147" cy="338554"/>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The client wanted to be assured of 24x7 security monitoring</a:t>
                </a:r>
              </a:p>
            </p:txBody>
          </p:sp>
        </p:grpSp>
        <p:grpSp>
          <p:nvGrpSpPr>
            <p:cNvPr id="23" name="Group 22"/>
            <p:cNvGrpSpPr/>
            <p:nvPr/>
          </p:nvGrpSpPr>
          <p:grpSpPr>
            <a:xfrm>
              <a:off x="278841" y="3241104"/>
              <a:ext cx="2530620" cy="786310"/>
              <a:chOff x="278841" y="3241104"/>
              <a:chExt cx="2530620" cy="786310"/>
            </a:xfrm>
          </p:grpSpPr>
          <p:sp>
            <p:nvSpPr>
              <p:cNvPr id="24" name="Rectangle 23"/>
              <p:cNvSpPr/>
              <p:nvPr/>
            </p:nvSpPr>
            <p:spPr>
              <a:xfrm>
                <a:off x="283867" y="3442639"/>
                <a:ext cx="2525594" cy="584775"/>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Managed security service including identity and access management services for 40,000 users and 500+ applications. SAP GRC Access provisioning and non-SAP provisioning for 30,000 users</a:t>
                </a:r>
              </a:p>
            </p:txBody>
          </p:sp>
          <p:sp>
            <p:nvSpPr>
              <p:cNvPr id="25" name="Rectangle 24"/>
              <p:cNvSpPr/>
              <p:nvPr/>
            </p:nvSpPr>
            <p:spPr>
              <a:xfrm>
                <a:off x="278841" y="3241104"/>
                <a:ext cx="1977709" cy="246221"/>
              </a:xfrm>
              <a:prstGeom prst="rect">
                <a:avLst/>
              </a:prstGeom>
            </p:spPr>
            <p:txBody>
              <a:bodyPr wrap="square">
                <a:spAutoFit/>
              </a:bodyPr>
              <a:lstStyle/>
              <a:p>
                <a:r>
                  <a:rPr lang="en-US" sz="1000" b="1" dirty="0">
                    <a:solidFill>
                      <a:srgbClr val="DF9A26"/>
                    </a:solidFill>
                    <a:latin typeface="Arial" panose="020B0604020202020204" pitchFamily="34" charset="0"/>
                    <a:cs typeface="Arial" panose="020B0604020202020204" pitchFamily="34" charset="0"/>
                  </a:rPr>
                  <a:t>SOLUTION</a:t>
                </a:r>
                <a:endParaRPr lang="en-US" sz="1000" dirty="0">
                  <a:solidFill>
                    <a:srgbClr val="DF9A26"/>
                  </a:solidFill>
                  <a:latin typeface="Arial" panose="020B0604020202020204" pitchFamily="34" charset="0"/>
                  <a:cs typeface="Arial" panose="020B0604020202020204" pitchFamily="34" charset="0"/>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77144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grpSp>
        <p:nvGrpSpPr>
          <p:cNvPr id="3" name="Group 2"/>
          <p:cNvGrpSpPr/>
          <p:nvPr userDrawn="1"/>
        </p:nvGrpSpPr>
        <p:grpSpPr>
          <a:xfrm>
            <a:off x="0" y="0"/>
            <a:ext cx="9143999" cy="5143499"/>
            <a:chOff x="0" y="0"/>
            <a:chExt cx="9143999" cy="5143499"/>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17" name="Picture 16"/>
            <p:cNvPicPr>
              <a:picLocks noChangeAspect="1"/>
            </p:cNvPicPr>
            <p:nvPr userDrawn="1"/>
          </p:nvPicPr>
          <p:blipFill>
            <a:blip r:embed="rId3">
              <a:biLevel thresh="25000"/>
            </a:blip>
            <a:stretch>
              <a:fillRect/>
            </a:stretch>
          </p:blipFill>
          <p:spPr>
            <a:xfrm>
              <a:off x="8034834" y="4511610"/>
              <a:ext cx="909665" cy="465265"/>
            </a:xfrm>
            <a:prstGeom prst="rect">
              <a:avLst/>
            </a:prstGeom>
          </p:spPr>
        </p:pic>
        <p:grpSp>
          <p:nvGrpSpPr>
            <p:cNvPr id="18" name="Group 17"/>
            <p:cNvGrpSpPr/>
            <p:nvPr userDrawn="1"/>
          </p:nvGrpSpPr>
          <p:grpSpPr>
            <a:xfrm>
              <a:off x="5234818" y="639106"/>
              <a:ext cx="2001639" cy="396448"/>
              <a:chOff x="5205790" y="639106"/>
              <a:chExt cx="2001639" cy="396448"/>
            </a:xfrm>
          </p:grpSpPr>
          <p:pic>
            <p:nvPicPr>
              <p:cNvPr id="19" name="Picture 18"/>
              <p:cNvPicPr>
                <a:picLocks noChangeAspect="1"/>
              </p:cNvPicPr>
              <p:nvPr/>
            </p:nvPicPr>
            <p:blipFill>
              <a:blip r:embed="rId4"/>
              <a:stretch>
                <a:fillRect/>
              </a:stretch>
            </p:blipFill>
            <p:spPr>
              <a:xfrm>
                <a:off x="5205790" y="671804"/>
                <a:ext cx="407965" cy="363750"/>
              </a:xfrm>
              <a:prstGeom prst="rect">
                <a:avLst/>
              </a:prstGeom>
            </p:spPr>
          </p:pic>
          <p:sp>
            <p:nvSpPr>
              <p:cNvPr id="20" name="Rectangle 19"/>
              <p:cNvSpPr/>
              <p:nvPr/>
            </p:nvSpPr>
            <p:spPr>
              <a:xfrm>
                <a:off x="5672217" y="639106"/>
                <a:ext cx="1535212"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Infosys platform for </a:t>
                </a:r>
                <a:br>
                  <a:rPr lang="en-US" sz="9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on-demand learning</a:t>
                </a:r>
              </a:p>
            </p:txBody>
          </p:sp>
        </p:grpSp>
        <p:grpSp>
          <p:nvGrpSpPr>
            <p:cNvPr id="21" name="Group 20"/>
            <p:cNvGrpSpPr/>
            <p:nvPr userDrawn="1"/>
          </p:nvGrpSpPr>
          <p:grpSpPr>
            <a:xfrm>
              <a:off x="5234818" y="1147610"/>
              <a:ext cx="3608010" cy="378641"/>
              <a:chOff x="5205790" y="1147610"/>
              <a:chExt cx="3608010" cy="378641"/>
            </a:xfrm>
          </p:grpSpPr>
          <p:pic>
            <p:nvPicPr>
              <p:cNvPr id="22" name="Picture 21"/>
              <p:cNvPicPr>
                <a:picLocks noChangeAspect="1"/>
              </p:cNvPicPr>
              <p:nvPr/>
            </p:nvPicPr>
            <p:blipFill>
              <a:blip r:embed="rId5"/>
              <a:stretch>
                <a:fillRect/>
              </a:stretch>
            </p:blipFill>
            <p:spPr>
              <a:xfrm>
                <a:off x="5205790" y="1162501"/>
                <a:ext cx="407965" cy="363750"/>
              </a:xfrm>
              <a:prstGeom prst="rect">
                <a:avLst/>
              </a:prstGeom>
            </p:spPr>
          </p:pic>
          <p:sp>
            <p:nvSpPr>
              <p:cNvPr id="23" name="Rectangle 22"/>
              <p:cNvSpPr/>
              <p:nvPr/>
            </p:nvSpPr>
            <p:spPr>
              <a:xfrm>
                <a:off x="5672217" y="1147610"/>
                <a:ext cx="3141583"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Collaborating with leading universities and world-class learning institutions like </a:t>
                </a:r>
                <a:r>
                  <a:rPr lang="en-US" sz="900" dirty="0" err="1">
                    <a:solidFill>
                      <a:schemeClr val="tx1"/>
                    </a:solidFill>
                    <a:latin typeface="Arial" panose="020B0604020202020204" pitchFamily="34" charset="0"/>
                    <a:cs typeface="Arial" panose="020B0604020202020204" pitchFamily="34" charset="0"/>
                  </a:rPr>
                  <a:t>Udacity</a:t>
                </a:r>
                <a:r>
                  <a:rPr lang="en-US" sz="900" dirty="0">
                    <a:solidFill>
                      <a:schemeClr val="tx1"/>
                    </a:solidFill>
                    <a:latin typeface="Arial" panose="020B0604020202020204" pitchFamily="34" charset="0"/>
                    <a:cs typeface="Arial" panose="020B0604020202020204" pitchFamily="34" charset="0"/>
                  </a:rPr>
                  <a:t> and Coursera</a:t>
                </a:r>
              </a:p>
            </p:txBody>
          </p:sp>
        </p:grpSp>
        <p:grpSp>
          <p:nvGrpSpPr>
            <p:cNvPr id="24" name="Group 23"/>
            <p:cNvGrpSpPr/>
            <p:nvPr userDrawn="1"/>
          </p:nvGrpSpPr>
          <p:grpSpPr>
            <a:xfrm>
              <a:off x="5234819" y="1631189"/>
              <a:ext cx="3528181" cy="390573"/>
              <a:chOff x="5205791" y="1618489"/>
              <a:chExt cx="3528181" cy="390573"/>
            </a:xfrm>
          </p:grpSpPr>
          <p:pic>
            <p:nvPicPr>
              <p:cNvPr id="25" name="Picture 24"/>
              <p:cNvPicPr>
                <a:picLocks noChangeAspect="1"/>
              </p:cNvPicPr>
              <p:nvPr/>
            </p:nvPicPr>
            <p:blipFill>
              <a:blip r:embed="rId6"/>
              <a:stretch>
                <a:fillRect/>
              </a:stretch>
            </p:blipFill>
            <p:spPr>
              <a:xfrm>
                <a:off x="5205791" y="1639730"/>
                <a:ext cx="408222" cy="369332"/>
              </a:xfrm>
              <a:prstGeom prst="rect">
                <a:avLst/>
              </a:prstGeom>
            </p:spPr>
          </p:pic>
          <p:sp>
            <p:nvSpPr>
              <p:cNvPr id="26" name="Rectangle 25"/>
              <p:cNvSpPr/>
              <p:nvPr/>
            </p:nvSpPr>
            <p:spPr>
              <a:xfrm>
                <a:off x="5672217" y="1618489"/>
                <a:ext cx="3061755"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Our corporate university at </a:t>
                </a:r>
                <a:r>
                  <a:rPr lang="en-US" sz="900" dirty="0" err="1">
                    <a:solidFill>
                      <a:schemeClr val="tx1"/>
                    </a:solidFill>
                    <a:latin typeface="Arial" panose="020B0604020202020204" pitchFamily="34" charset="0"/>
                    <a:cs typeface="Arial" panose="020B0604020202020204" pitchFamily="34" charset="0"/>
                  </a:rPr>
                  <a:t>Mysuru</a:t>
                </a:r>
                <a:r>
                  <a:rPr lang="en-US" sz="900" dirty="0">
                    <a:solidFill>
                      <a:schemeClr val="tx1"/>
                    </a:solidFill>
                    <a:latin typeface="Arial" panose="020B0604020202020204" pitchFamily="34" charset="0"/>
                    <a:cs typeface="Arial" panose="020B0604020202020204" pitchFamily="34" charset="0"/>
                  </a:rPr>
                  <a:t>, India, is one of the largest in the world</a:t>
                </a:r>
              </a:p>
            </p:txBody>
          </p:sp>
        </p:grpSp>
        <p:sp>
          <p:nvSpPr>
            <p:cNvPr id="28" name="object 2"/>
            <p:cNvSpPr/>
            <p:nvPr/>
          </p:nvSpPr>
          <p:spPr>
            <a:xfrm>
              <a:off x="4114420" y="67116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53262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grpSp>
        <p:nvGrpSpPr>
          <p:cNvPr id="36" name="Group 35"/>
          <p:cNvGrpSpPr/>
          <p:nvPr userDrawn="1"/>
        </p:nvGrpSpPr>
        <p:grpSpPr>
          <a:xfrm>
            <a:off x="0" y="0"/>
            <a:ext cx="9143999" cy="5143499"/>
            <a:chOff x="0" y="0"/>
            <a:chExt cx="9143999" cy="5143499"/>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38" name="Picture 37"/>
            <p:cNvPicPr>
              <a:picLocks noChangeAspect="1"/>
            </p:cNvPicPr>
            <p:nvPr/>
          </p:nvPicPr>
          <p:blipFill>
            <a:blip r:embed="rId3">
              <a:biLevel thresh="25000"/>
            </a:blip>
            <a:stretch>
              <a:fillRect/>
            </a:stretch>
          </p:blipFill>
          <p:spPr>
            <a:xfrm>
              <a:off x="8034834" y="4511610"/>
              <a:ext cx="909665" cy="465265"/>
            </a:xfrm>
            <a:prstGeom prst="rect">
              <a:avLst/>
            </a:prstGeom>
          </p:spPr>
        </p:pic>
        <p:sp>
          <p:nvSpPr>
            <p:cNvPr id="39" name="object 2"/>
            <p:cNvSpPr/>
            <p:nvPr/>
          </p:nvSpPr>
          <p:spPr>
            <a:xfrm>
              <a:off x="2951743" y="67027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0" name="Group 39"/>
          <p:cNvGrpSpPr/>
          <p:nvPr userDrawn="1"/>
        </p:nvGrpSpPr>
        <p:grpSpPr>
          <a:xfrm>
            <a:off x="528875" y="3422683"/>
            <a:ext cx="2003322" cy="1110889"/>
            <a:chOff x="5207103" y="362245"/>
            <a:chExt cx="2003322" cy="1110889"/>
          </a:xfrm>
        </p:grpSpPr>
        <p:pic>
          <p:nvPicPr>
            <p:cNvPr id="41" name="Picture 40"/>
            <p:cNvPicPr>
              <a:picLocks noChangeAspect="1"/>
            </p:cNvPicPr>
            <p:nvPr/>
          </p:nvPicPr>
          <p:blipFill>
            <a:blip r:embed="rId4"/>
            <a:stretch>
              <a:fillRect/>
            </a:stretch>
          </p:blipFill>
          <p:spPr>
            <a:xfrm>
              <a:off x="5207103" y="444199"/>
              <a:ext cx="407965" cy="363750"/>
            </a:xfrm>
            <a:prstGeom prst="rect">
              <a:avLst/>
            </a:prstGeom>
          </p:spPr>
        </p:pic>
        <p:sp>
          <p:nvSpPr>
            <p:cNvPr id="42" name="Rectangle 41"/>
            <p:cNvSpPr/>
            <p:nvPr/>
          </p:nvSpPr>
          <p:spPr>
            <a:xfrm>
              <a:off x="5672216" y="362245"/>
              <a:ext cx="1538209" cy="507831"/>
            </a:xfrm>
            <a:prstGeom prst="rect">
              <a:avLst/>
            </a:prstGeom>
          </p:spPr>
          <p:txBody>
            <a:bodyPr wrap="square">
              <a:spAutoFit/>
            </a:bodyPr>
            <a:lstStyle/>
            <a:p>
              <a:r>
                <a:rPr lang="en-US" sz="900" dirty="0">
                  <a:solidFill>
                    <a:schemeClr val="tx1"/>
                  </a:solidFill>
                  <a:latin typeface="Arial" panose="020B0604020202020204" pitchFamily="34" charset="0"/>
                  <a:cs typeface="Arial" panose="020B0604020202020204" pitchFamily="34" charset="0"/>
                </a:rPr>
                <a:t>Technology and innovation hubs in the US leveraging local talent</a:t>
              </a:r>
            </a:p>
          </p:txBody>
        </p:sp>
        <p:pic>
          <p:nvPicPr>
            <p:cNvPr id="43" name="Picture 42"/>
            <p:cNvPicPr>
              <a:picLocks noChangeAspect="1"/>
            </p:cNvPicPr>
            <p:nvPr/>
          </p:nvPicPr>
          <p:blipFill>
            <a:blip r:embed="rId5"/>
            <a:stretch>
              <a:fillRect/>
            </a:stretch>
          </p:blipFill>
          <p:spPr>
            <a:xfrm>
              <a:off x="5207103" y="1047257"/>
              <a:ext cx="407965" cy="363750"/>
            </a:xfrm>
            <a:prstGeom prst="rect">
              <a:avLst/>
            </a:prstGeom>
          </p:spPr>
        </p:pic>
        <p:sp>
          <p:nvSpPr>
            <p:cNvPr id="44" name="Rectangle 43"/>
            <p:cNvSpPr/>
            <p:nvPr/>
          </p:nvSpPr>
          <p:spPr>
            <a:xfrm>
              <a:off x="5673530" y="965303"/>
              <a:ext cx="1409999" cy="507831"/>
            </a:xfrm>
            <a:prstGeom prst="rect">
              <a:avLst/>
            </a:prstGeom>
          </p:spPr>
          <p:txBody>
            <a:bodyPr wrap="square">
              <a:spAutoFit/>
            </a:bodyPr>
            <a:lstStyle/>
            <a:p>
              <a:r>
                <a:rPr lang="en-US" sz="900" dirty="0">
                  <a:solidFill>
                    <a:schemeClr val="tx1"/>
                  </a:solidFill>
                  <a:latin typeface="Arial" panose="020B0604020202020204" pitchFamily="34" charset="0"/>
                  <a:cs typeface="Arial" panose="020B0604020202020204" pitchFamily="34" charset="0"/>
                </a:rPr>
                <a:t>Expanding network of world-class educational infrastructure</a:t>
              </a:r>
            </a:p>
          </p:txBody>
        </p:sp>
      </p:grpSp>
      <p:sp>
        <p:nvSpPr>
          <p:cNvPr id="4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8853706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60.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6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681"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5" r:id="rId12"/>
    <p:sldLayoutId id="2147483704" r:id="rId13"/>
    <p:sldLayoutId id="2147483680" r:id="rId14"/>
    <p:sldLayoutId id="2147483696" r:id="rId15"/>
    <p:sldLayoutId id="2147483685" r:id="rId16"/>
    <p:sldLayoutId id="2147483686" r:id="rId17"/>
    <p:sldLayoutId id="2147483698" r:id="rId18"/>
    <p:sldLayoutId id="2147483718" r:id="rId19"/>
    <p:sldLayoutId id="2147483716" r:id="rId20"/>
    <p:sldLayoutId id="2147483695" r:id="rId21"/>
    <p:sldLayoutId id="2147483697" r:id="rId22"/>
    <p:sldLayoutId id="2147483694" r:id="rId23"/>
    <p:sldLayoutId id="2147483717" r:id="rId24"/>
    <p:sldLayoutId id="2147483721" r:id="rId25"/>
    <p:sldLayoutId id="2147483729" r:id="rId26"/>
    <p:sldLayoutId id="2147483732" r:id="rId27"/>
    <p:sldLayoutId id="2147483751" r:id="rId28"/>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alphaModFix amt="9000"/>
            <a:lum/>
          </a:blip>
          <a:srcRect/>
          <a:tile tx="0" ty="0" sx="100000" sy="100000" flip="none" algn="tl"/>
        </a:blipFill>
        <a:effectLst/>
      </p:bgPr>
    </p:bg>
    <p:spTree>
      <p:nvGrpSpPr>
        <p:cNvPr id="1" name=""/>
        <p:cNvGrpSpPr/>
        <p:nvPr/>
      </p:nvGrpSpPr>
      <p:grpSpPr>
        <a:xfrm>
          <a:off x="0" y="0"/>
          <a:ext cx="0" cy="0"/>
          <a:chOff x="0" y="0"/>
          <a:chExt cx="0" cy="0"/>
        </a:xfrm>
      </p:grpSpPr>
      <p:sp>
        <p:nvSpPr>
          <p:cNvPr id="6" name="Rectangle 5"/>
          <p:cNvSpPr/>
          <p:nvPr/>
        </p:nvSpPr>
        <p:spPr>
          <a:xfrm>
            <a:off x="0" y="4972050"/>
            <a:ext cx="9144000" cy="171450"/>
          </a:xfrm>
          <a:prstGeom prst="rect">
            <a:avLst/>
          </a:prstGeom>
          <a:solidFill>
            <a:srgbClr val="007C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8" name="Rectangle 7"/>
          <p:cNvSpPr/>
          <p:nvPr/>
        </p:nvSpPr>
        <p:spPr>
          <a:xfrm>
            <a:off x="0" y="0"/>
            <a:ext cx="9144000" cy="875899"/>
          </a:xfrm>
          <a:prstGeom prst="rect">
            <a:avLst/>
          </a:prstGeom>
          <a:solidFill>
            <a:srgbClr val="007C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6505" y="0"/>
            <a:ext cx="123229" cy="5143500"/>
          </a:xfrm>
          <a:prstGeom prst="rect">
            <a:avLst/>
          </a:prstGeom>
        </p:spPr>
      </p:pic>
      <p:sp>
        <p:nvSpPr>
          <p:cNvPr id="11" name="TextBox 10"/>
          <p:cNvSpPr txBox="1"/>
          <p:nvPr/>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Arial" panose="020B0604020202020204" pitchFamily="34" charset="0"/>
                <a:cs typeface="Arial" panose="020B0604020202020204" pitchFamily="34" charset="0"/>
              </a:rPr>
              <a:pPr algn="ctr"/>
              <a:t>‹#›</a:t>
            </a:fld>
            <a:endParaRPr lang="en-US" sz="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658819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400" kern="1200">
          <a:solidFill>
            <a:schemeClr val="bg1">
              <a:lumMod val="50000"/>
            </a:schemeClr>
          </a:solidFill>
          <a:latin typeface="Calibri"/>
          <a:ea typeface="+mj-ea"/>
          <a:cs typeface="Calibri"/>
        </a:defRPr>
      </a:lvl1pPr>
    </p:titleStyle>
    <p:bodyStyle>
      <a:lvl1pPr marL="114300" indent="-114300" algn="l" defTabSz="457200" rtl="0" eaLnBrk="1" latinLnBrk="0" hangingPunct="1">
        <a:spcBef>
          <a:spcPct val="20000"/>
        </a:spcBef>
        <a:buFont typeface="Arial"/>
        <a:buChar char="•"/>
        <a:defRPr sz="1800" kern="1200">
          <a:solidFill>
            <a:schemeClr val="bg1">
              <a:lumMod val="50000"/>
            </a:schemeClr>
          </a:solidFill>
          <a:latin typeface="Calibri"/>
          <a:ea typeface="+mn-ea"/>
          <a:cs typeface="Calibri"/>
        </a:defRPr>
      </a:lvl1pPr>
      <a:lvl2pPr marL="284163" indent="-169863" algn="l" defTabSz="457200" rtl="0" eaLnBrk="1" latinLnBrk="0" hangingPunct="1">
        <a:spcBef>
          <a:spcPct val="20000"/>
        </a:spcBef>
        <a:buFont typeface="Arial"/>
        <a:buChar char="–"/>
        <a:defRPr sz="1600" kern="1200">
          <a:solidFill>
            <a:schemeClr val="bg1">
              <a:lumMod val="50000"/>
            </a:schemeClr>
          </a:solidFill>
          <a:latin typeface="Calibri"/>
          <a:ea typeface="+mn-ea"/>
          <a:cs typeface="Calibri"/>
        </a:defRPr>
      </a:lvl2pPr>
      <a:lvl3pPr marL="398463" indent="-114300" algn="l" defTabSz="457200" rtl="0" eaLnBrk="1" latinLnBrk="0" hangingPunct="1">
        <a:spcBef>
          <a:spcPct val="20000"/>
        </a:spcBef>
        <a:buFont typeface="Arial"/>
        <a:buChar char="•"/>
        <a:defRPr sz="1400" kern="1200">
          <a:solidFill>
            <a:schemeClr val="bg1">
              <a:lumMod val="50000"/>
            </a:schemeClr>
          </a:solidFill>
          <a:latin typeface="Calibri"/>
          <a:ea typeface="+mn-ea"/>
          <a:cs typeface="Calibri"/>
        </a:defRPr>
      </a:lvl3pPr>
      <a:lvl4pPr marL="568325" indent="-169863" algn="l" defTabSz="457200" rtl="0" eaLnBrk="1" latinLnBrk="0" hangingPunct="1">
        <a:spcBef>
          <a:spcPct val="20000"/>
        </a:spcBef>
        <a:buFont typeface="Arial"/>
        <a:buChar char="–"/>
        <a:defRPr sz="1200" kern="1200">
          <a:solidFill>
            <a:schemeClr val="bg1">
              <a:lumMod val="50000"/>
            </a:schemeClr>
          </a:solidFill>
          <a:latin typeface="Calibri"/>
          <a:ea typeface="+mn-ea"/>
          <a:cs typeface="Calibri"/>
        </a:defRPr>
      </a:lvl4pPr>
      <a:lvl5pPr marL="688975" indent="-120650" algn="l" defTabSz="457200" rtl="0" eaLnBrk="1" latinLnBrk="0" hangingPunct="1">
        <a:spcBef>
          <a:spcPct val="20000"/>
        </a:spcBef>
        <a:buFont typeface="Arial"/>
        <a:buChar char="»"/>
        <a:defRPr sz="12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27.xml"/><Relationship Id="rId1" Type="http://schemas.openxmlformats.org/officeDocument/2006/relationships/vmlDrawing" Target="../drawings/vmlDrawing1.vml"/><Relationship Id="rId4" Type="http://schemas.openxmlformats.org/officeDocument/2006/relationships/image" Target="../media/image71.emf"/></Relationships>
</file>

<file path=ppt/slides/_rels/slide11.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7.xml"/></Relationships>
</file>

<file path=ppt/slides/_rels/slide1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7.xml"/></Relationships>
</file>

<file path=ppt/slides/_rels/slide1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7.xml"/></Relationships>
</file>

<file path=ppt/slides/_rels/slide1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7.xml"/></Relationships>
</file>

<file path=ppt/slides/_rels/slide1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7.xml"/></Relationships>
</file>

<file path=ppt/slides/_rels/slide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3.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slideLayout" Target="../slideLayouts/slideLayout27.xml"/><Relationship Id="rId1" Type="http://schemas.openxmlformats.org/officeDocument/2006/relationships/vmlDrawing" Target="../drawings/vmlDrawing2.vml"/><Relationship Id="rId5" Type="http://schemas.openxmlformats.org/officeDocument/2006/relationships/image" Target="../media/image92.wmf"/><Relationship Id="rId4" Type="http://schemas.openxmlformats.org/officeDocument/2006/relationships/oleObject" Target="../embeddings/oleObject1.bin"/></Relationships>
</file>

<file path=ppt/slides/_rels/slide2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7.xml"/><Relationship Id="rId5" Type="http://schemas.openxmlformats.org/officeDocument/2006/relationships/image" Target="../media/image99.png"/><Relationship Id="rId4" Type="http://schemas.openxmlformats.org/officeDocument/2006/relationships/image" Target="../media/image98.png"/></Relationships>
</file>

<file path=ppt/slides/_rels/slide31.xml.rels><?xml version="1.0" encoding="UTF-8" standalone="yes"?>
<Relationships xmlns="http://schemas.openxmlformats.org/package/2006/relationships"><Relationship Id="rId3" Type="http://schemas.openxmlformats.org/officeDocument/2006/relationships/hyperlink" Target="https://www.sas.com/en_ie/insights/articles/analytics/machine-learning-algorithms.html" TargetMode="External"/><Relationship Id="rId2" Type="http://schemas.openxmlformats.org/officeDocument/2006/relationships/hyperlink" Target="https://www.simplilearn.com/10-algorithms-machine-learning-engineers-need-to-know-article" TargetMode="External"/><Relationship Id="rId1" Type="http://schemas.openxmlformats.org/officeDocument/2006/relationships/slideLayout" Target="../slideLayouts/slideLayout27.xml"/><Relationship Id="rId5" Type="http://schemas.openxmlformats.org/officeDocument/2006/relationships/hyperlink" Target="https://mml-book.github.io/" TargetMode="External"/><Relationship Id="rId4" Type="http://schemas.openxmlformats.org/officeDocument/2006/relationships/hyperlink" Target="https://www.edx.org/course/essential-math-for-machine-learning-python-edition-3" TargetMode="External"/></Relationships>
</file>

<file path=ppt/slides/_rels/slide4.xml.rels><?xml version="1.0" encoding="UTF-8" standalone="yes"?>
<Relationships xmlns="http://schemas.openxmlformats.org/package/2006/relationships"><Relationship Id="rId3" Type="http://schemas.openxmlformats.org/officeDocument/2006/relationships/hyperlink" Target="https://commons.wikimedia.org/wiki/File:Visualisation_mode_median_mean.svg" TargetMode="External"/><Relationship Id="rId2" Type="http://schemas.openxmlformats.org/officeDocument/2006/relationships/image" Target="../media/image65.png"/><Relationship Id="rId1" Type="http://schemas.openxmlformats.org/officeDocument/2006/relationships/slideLayout" Target="../slideLayouts/slideLayout27.xml"/><Relationship Id="rId5" Type="http://schemas.openxmlformats.org/officeDocument/2006/relationships/image" Target="../media/image66.png"/><Relationship Id="rId4" Type="http://schemas.openxmlformats.org/officeDocument/2006/relationships/hyperlink" Target="https://commons.wikimedia.org/wiki/File:Visualization_of_standard_deviation.svg"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7.xml"/></Relationships>
</file>

<file path=ppt/slides/_rels/slide7.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7.xml"/></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www.anaconda.com/distribution/" TargetMode="External"/><Relationship Id="rId1" Type="http://schemas.openxmlformats.org/officeDocument/2006/relationships/slideLayout" Target="../slideLayouts/slideLayout27.xml"/><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hyperlink" Target="https://pandas.pydata.org/" TargetMode="External"/><Relationship Id="rId2" Type="http://schemas.openxmlformats.org/officeDocument/2006/relationships/hyperlink" Target="https://numpy.org/" TargetMode="External"/><Relationship Id="rId1" Type="http://schemas.openxmlformats.org/officeDocument/2006/relationships/slideLayout" Target="../slideLayouts/slideLayout27.xml"/><Relationship Id="rId4" Type="http://schemas.openxmlformats.org/officeDocument/2006/relationships/image" Target="../media/image6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59325" y="1884363"/>
            <a:ext cx="4384675" cy="750887"/>
          </a:xfrm>
          <a:prstGeom prst="rect">
            <a:avLst/>
          </a:prstGeom>
        </p:spPr>
        <p:txBody>
          <a:bodyPr vert="horz" wrap="square" lIns="0" tIns="13335" rIns="0" bIns="0" rtlCol="0">
            <a:spAutoFit/>
          </a:bodyPr>
          <a:lstStyle/>
          <a:p>
            <a:pPr marL="12700">
              <a:lnSpc>
                <a:spcPct val="100000"/>
              </a:lnSpc>
              <a:spcBef>
                <a:spcPts val="105"/>
              </a:spcBef>
            </a:pPr>
            <a:r>
              <a:rPr lang="en-US" sz="1600" spc="5" dirty="0">
                <a:solidFill>
                  <a:srgbClr val="000000"/>
                </a:solidFill>
                <a:latin typeface="+mn-lt"/>
              </a:rPr>
              <a:t>Session 1 –  Stats &amp; ML</a:t>
            </a:r>
            <a:br>
              <a:rPr lang="en-US" sz="1600" spc="5" dirty="0">
                <a:solidFill>
                  <a:srgbClr val="000000"/>
                </a:solidFill>
                <a:latin typeface="+mn-lt"/>
              </a:rPr>
            </a:br>
            <a:br>
              <a:rPr lang="en-US" sz="1600" spc="5" dirty="0">
                <a:solidFill>
                  <a:srgbClr val="000000"/>
                </a:solidFill>
                <a:latin typeface="+mn-lt"/>
              </a:rPr>
            </a:br>
            <a:endParaRPr sz="1600" dirty="0">
              <a:solidFill>
                <a:srgbClr val="006FC0"/>
              </a:solidFill>
              <a:latin typeface="+mn-lt"/>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a:t>
            </a:fld>
            <a:endParaRPr sz="105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59" y="895504"/>
            <a:ext cx="2907651" cy="2974644"/>
          </a:xfrm>
          <a:prstGeom prst="rect">
            <a:avLst/>
          </a:prstGeom>
        </p:spPr>
      </p:pic>
    </p:spTree>
    <p:extLst>
      <p:ext uri="{BB962C8B-B14F-4D97-AF65-F5344CB8AC3E}">
        <p14:creationId xmlns:p14="http://schemas.microsoft.com/office/powerpoint/2010/main" val="24043207"/>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Python for data science – Numpy and Pandas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10</a:t>
            </a:fld>
            <a:endParaRPr sz="1050" dirty="0">
              <a:latin typeface="Arial"/>
              <a:cs typeface="Arial"/>
            </a:endParaRPr>
          </a:p>
        </p:txBody>
      </p:sp>
      <p:sp>
        <p:nvSpPr>
          <p:cNvPr id="2" name="TextBox 1"/>
          <p:cNvSpPr txBox="1"/>
          <p:nvPr/>
        </p:nvSpPr>
        <p:spPr>
          <a:xfrm>
            <a:off x="297814" y="924910"/>
            <a:ext cx="8520363"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Create a list of values 1,2,3 in python and append 4 to it. Hint: Use [] for python lists.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Create a dictionary with keys as </a:t>
            </a:r>
            <a:r>
              <a:rPr lang="en-US" sz="1400" dirty="0" err="1"/>
              <a:t>a,b,c</a:t>
            </a:r>
            <a:r>
              <a:rPr lang="en-US" sz="1400" dirty="0"/>
              <a:t> and values as 10,20,30. Hint: Use {} for python dictionaries.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Create two lists in python 1,2,3 and 4,5,6 and append the second to first. What do you see? Extend the first list by the second. What do you see?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Create an </a:t>
            </a:r>
            <a:r>
              <a:rPr lang="en-US" sz="1400" dirty="0" err="1"/>
              <a:t>ndarray</a:t>
            </a:r>
            <a:r>
              <a:rPr lang="en-US" sz="1400" dirty="0"/>
              <a:t> using </a:t>
            </a:r>
            <a:r>
              <a:rPr lang="en-US" sz="1400" dirty="0" err="1"/>
              <a:t>numpy</a:t>
            </a:r>
            <a:r>
              <a:rPr lang="en-US" sz="1400" dirty="0"/>
              <a:t> with values 1,2,3,4,5,6,7,8,9. Hint: Import </a:t>
            </a:r>
            <a:r>
              <a:rPr lang="en-US" sz="1400" dirty="0" err="1"/>
              <a:t>numpy</a:t>
            </a:r>
            <a:r>
              <a:rPr lang="en-US" sz="1400" dirty="0"/>
              <a:t> before attempting.</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Reshape the above array into 3x3 matrix. Hint: Use shape function of array.</a:t>
            </a:r>
          </a:p>
          <a:p>
            <a:pPr marL="342900" indent="-342900">
              <a:buFontTx/>
              <a:buAutoNum type="arabicPeriod"/>
            </a:pPr>
            <a:r>
              <a:rPr lang="en-US" sz="1400" dirty="0"/>
              <a:t>Create an </a:t>
            </a:r>
            <a:r>
              <a:rPr lang="en-US" sz="1400" dirty="0" err="1"/>
              <a:t>ndarray</a:t>
            </a:r>
            <a:r>
              <a:rPr lang="en-US" sz="1400" dirty="0"/>
              <a:t> using </a:t>
            </a:r>
            <a:r>
              <a:rPr lang="en-US" sz="1400" dirty="0" err="1"/>
              <a:t>numpy</a:t>
            </a:r>
            <a:r>
              <a:rPr lang="en-US" sz="1400" dirty="0"/>
              <a:t> with values 9,8,7,6,5,4,3,2,1. Reshape into 3x3.</a:t>
            </a:r>
          </a:p>
          <a:p>
            <a:pPr marL="342900" indent="-342900">
              <a:buFontTx/>
              <a:buAutoNum type="arabicPeriod"/>
            </a:pPr>
            <a:r>
              <a:rPr lang="en-US" sz="1400" dirty="0"/>
              <a:t>Output dot product of both the arrays created in step 4 and step 5.</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Create a Identity matrix of dimension 2x2.</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Read the attached csv file using </a:t>
            </a:r>
            <a:r>
              <a:rPr lang="en-US" sz="1400" dirty="0" err="1"/>
              <a:t>read_csv</a:t>
            </a:r>
            <a:r>
              <a:rPr lang="en-US" sz="1400" dirty="0"/>
              <a:t> function of pandas into a variable. Hint: Import pandas before attempting</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Print the type of the variable. Hint: Use type() function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Select the first 2 rows and 2 columns of the </a:t>
            </a:r>
            <a:r>
              <a:rPr lang="en-US" sz="1400" dirty="0" err="1"/>
              <a:t>dataframe</a:t>
            </a:r>
            <a:r>
              <a:rPr lang="en-US" sz="1400" dirty="0"/>
              <a:t>. Hint: Use </a:t>
            </a:r>
            <a:r>
              <a:rPr lang="en-US" sz="1400" dirty="0" err="1"/>
              <a:t>iloc</a:t>
            </a:r>
            <a:r>
              <a:rPr lang="en-US" sz="1400" dirty="0"/>
              <a:t> function of pandas.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Select the max and min value of column – disp. Hint: Use max() and min() function of pandas.</a:t>
            </a:r>
          </a:p>
        </p:txBody>
      </p:sp>
      <p:graphicFrame>
        <p:nvGraphicFramePr>
          <p:cNvPr id="4" name="Object 3"/>
          <p:cNvGraphicFramePr>
            <a:graphicFrameLocks noChangeAspect="1"/>
          </p:cNvGraphicFramePr>
          <p:nvPr>
            <p:extLst>
              <p:ext uri="{D42A27DB-BD31-4B8C-83A1-F6EECF244321}">
                <p14:modId xmlns:p14="http://schemas.microsoft.com/office/powerpoint/2010/main" val="730644300"/>
              </p:ext>
            </p:extLst>
          </p:nvPr>
        </p:nvGraphicFramePr>
        <p:xfrm>
          <a:off x="3910013" y="4202113"/>
          <a:ext cx="381000" cy="771525"/>
        </p:xfrm>
        <a:graphic>
          <a:graphicData uri="http://schemas.openxmlformats.org/presentationml/2006/ole">
            <mc:AlternateContent xmlns:mc="http://schemas.openxmlformats.org/markup-compatibility/2006">
              <mc:Choice xmlns:v="urn:schemas-microsoft-com:vml" Requires="v">
                <p:oleObj spid="_x0000_s1026" name="Worksheet" showAsIcon="1" r:id="rId3" imgW="381071" imgH="771690" progId="Excel.Sheet.12">
                  <p:embed/>
                </p:oleObj>
              </mc:Choice>
              <mc:Fallback>
                <p:oleObj name="Worksheet" showAsIcon="1" r:id="rId3" imgW="381071" imgH="771690" progId="Excel.Sheet.12">
                  <p:embed/>
                  <p:pic>
                    <p:nvPicPr>
                      <p:cNvPr id="4" name="Object 3"/>
                      <p:cNvPicPr/>
                      <p:nvPr/>
                    </p:nvPicPr>
                    <p:blipFill>
                      <a:blip r:embed="rId4"/>
                      <a:stretch>
                        <a:fillRect/>
                      </a:stretch>
                    </p:blipFill>
                    <p:spPr>
                      <a:xfrm>
                        <a:off x="3910013" y="4202113"/>
                        <a:ext cx="381000" cy="771525"/>
                      </a:xfrm>
                      <a:prstGeom prst="rect">
                        <a:avLst/>
                      </a:prstGeom>
                    </p:spPr>
                  </p:pic>
                </p:oleObj>
              </mc:Fallback>
            </mc:AlternateContent>
          </a:graphicData>
        </a:graphic>
      </p:graphicFrame>
    </p:spTree>
    <p:extLst>
      <p:ext uri="{BB962C8B-B14F-4D97-AF65-F5344CB8AC3E}">
        <p14:creationId xmlns:p14="http://schemas.microsoft.com/office/powerpoint/2010/main" val="257105335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techniques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11</a:t>
            </a:fld>
            <a:endParaRPr sz="1050">
              <a:latin typeface="Arial"/>
              <a:cs typeface="Arial"/>
            </a:endParaRPr>
          </a:p>
        </p:txBody>
      </p:sp>
      <p:sp>
        <p:nvSpPr>
          <p:cNvPr id="4" name="TextBox 3"/>
          <p:cNvSpPr txBox="1"/>
          <p:nvPr/>
        </p:nvSpPr>
        <p:spPr>
          <a:xfrm>
            <a:off x="378372" y="872359"/>
            <a:ext cx="25960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Linear regression</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8020" y="1316769"/>
            <a:ext cx="3310759" cy="2268498"/>
          </a:xfrm>
          <a:prstGeom prst="rect">
            <a:avLst/>
          </a:prstGeom>
        </p:spPr>
      </p:pic>
      <p:sp>
        <p:nvSpPr>
          <p:cNvPr id="14" name="TextBox 13"/>
          <p:cNvSpPr txBox="1"/>
          <p:nvPr/>
        </p:nvSpPr>
        <p:spPr>
          <a:xfrm>
            <a:off x="4797972" y="870871"/>
            <a:ext cx="25960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Polynomial</a:t>
            </a:r>
            <a:r>
              <a:rPr kumimoji="0" lang="en-US" sz="1400" b="0" i="0" u="none" strike="noStrike" cap="none" spc="0" normalizeH="0" dirty="0">
                <a:ln>
                  <a:noFill/>
                </a:ln>
                <a:solidFill>
                  <a:srgbClr val="000000"/>
                </a:solidFill>
                <a:effectLst/>
                <a:uFillTx/>
                <a:latin typeface="+mn-lt"/>
                <a:ea typeface="+mn-ea"/>
                <a:cs typeface="+mn-cs"/>
                <a:sym typeface="Calibri"/>
              </a:rPr>
              <a:t> linear</a:t>
            </a:r>
            <a:r>
              <a:rPr kumimoji="0" lang="en-US" sz="1400" b="0" i="0" u="none" strike="noStrike" cap="none" spc="0" normalizeH="0" baseline="0" dirty="0">
                <a:ln>
                  <a:noFill/>
                </a:ln>
                <a:solidFill>
                  <a:srgbClr val="000000"/>
                </a:solidFill>
                <a:effectLst/>
                <a:uFillTx/>
                <a:latin typeface="+mn-lt"/>
                <a:ea typeface="+mn-ea"/>
                <a:cs typeface="+mn-cs"/>
                <a:sym typeface="Calibri"/>
              </a:rPr>
              <a:t> regression</a:t>
            </a: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57519" y="1316769"/>
            <a:ext cx="3388607" cy="2268498"/>
          </a:xfrm>
          <a:prstGeom prst="rect">
            <a:avLst/>
          </a:prstGeom>
        </p:spPr>
      </p:pic>
      <p:sp>
        <p:nvSpPr>
          <p:cNvPr id="10" name="TextBox 9"/>
          <p:cNvSpPr txBox="1"/>
          <p:nvPr/>
        </p:nvSpPr>
        <p:spPr>
          <a:xfrm>
            <a:off x="630621" y="4382814"/>
            <a:ext cx="7974898"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t>https://upload.wikimedia.org/wikipedia/commons/8/8a/Gaussian_kernel_regression.png</a:t>
            </a:r>
          </a:p>
          <a:p>
            <a:r>
              <a:rPr lang="en-US" sz="1100" dirty="0"/>
              <a:t>https://commons.wikimedia.org/wiki/File:Linear_regression.svg</a:t>
            </a:r>
            <a:endParaRPr kumimoji="0" lang="en-US" sz="1100" b="0" i="0" u="none" strike="noStrike" cap="none" spc="0" normalizeH="0" baseline="0" dirty="0">
              <a:ln>
                <a:noFill/>
              </a:ln>
              <a:solidFill>
                <a:srgbClr val="000000"/>
              </a:solidFill>
              <a:effectLst/>
              <a:uFillTx/>
              <a:sym typeface="Calibri"/>
            </a:endParaRPr>
          </a:p>
        </p:txBody>
      </p:sp>
      <p:cxnSp>
        <p:nvCxnSpPr>
          <p:cNvPr id="17" name="Straight Connector 16"/>
          <p:cNvCxnSpPr/>
          <p:nvPr/>
        </p:nvCxnSpPr>
        <p:spPr>
          <a:xfrm>
            <a:off x="4384916" y="579119"/>
            <a:ext cx="0" cy="335175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76845736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Simple linear regression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12</a:t>
            </a:fld>
            <a:endParaRPr sz="1050">
              <a:latin typeface="Arial"/>
              <a:cs typeface="Arial"/>
            </a:endParaRPr>
          </a:p>
        </p:txBody>
      </p:sp>
      <p:sp>
        <p:nvSpPr>
          <p:cNvPr id="4" name="TextBox 3"/>
          <p:cNvSpPr txBox="1"/>
          <p:nvPr/>
        </p:nvSpPr>
        <p:spPr>
          <a:xfrm>
            <a:off x="4708633" y="770641"/>
            <a:ext cx="4109545" cy="397031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Simple linear regression: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Used to find statistical relationship between two variables (predictor and target variables)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The main idea behind linear regression is to find the best fit line. A best fit line will reduce the total predicted error to be as small as possible.</a:t>
            </a:r>
          </a:p>
          <a:p>
            <a:pPr marL="342900" marR="0" indent="-342900" algn="l" defTabSz="457200" rtl="0" fontAlgn="auto" latinLnBrk="0" hangingPunct="0">
              <a:lnSpc>
                <a:spcPct val="100000"/>
              </a:lnSpc>
              <a:spcBef>
                <a:spcPts val="0"/>
              </a:spcBef>
              <a:spcAft>
                <a:spcPts val="0"/>
              </a:spcAft>
              <a:buClrTx/>
              <a:buSzTx/>
              <a:buFontTx/>
              <a:buAutoNum type="arabicPeriod"/>
              <a:tabLst/>
            </a:pPr>
            <a:endParaRPr lang="en-US" sz="1400" dirty="0"/>
          </a:p>
          <a:p>
            <a:pPr marL="342900" indent="-342900">
              <a:buFontTx/>
              <a:buAutoNum type="arabicPeriod"/>
            </a:pPr>
            <a:r>
              <a:rPr lang="en-US" sz="1400" dirty="0"/>
              <a:t>The error is the sum of squared difference between all the actual output and the predicted output. </a:t>
            </a:r>
            <a:r>
              <a:rPr lang="en-US" sz="1400" dirty="0">
                <a:solidFill>
                  <a:schemeClr val="tx1"/>
                </a:solidFill>
              </a:rPr>
              <a:t>For each data point, find the difference between the actual and predicted values. Square the difference and add it to the error variable.</a:t>
            </a:r>
          </a:p>
          <a:p>
            <a:pPr marL="342900" indent="-342900">
              <a:buFontTx/>
              <a:buAutoNum type="arabicPeriod"/>
            </a:pP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solidFill>
                  <a:schemeClr val="tx1"/>
                </a:solidFill>
              </a:rPr>
              <a:t>Equations: y = B0 + B1*x where B0 is the intercept or bias co-efficient and B1 is the co-efficient.</a:t>
            </a:r>
          </a:p>
          <a:p>
            <a:pPr marL="342900" marR="0" indent="-342900" algn="l" defTabSz="457200" rtl="0" fontAlgn="auto" latinLnBrk="0" hangingPunct="0">
              <a:lnSpc>
                <a:spcPct val="100000"/>
              </a:lnSpc>
              <a:spcBef>
                <a:spcPts val="0"/>
              </a:spcBef>
              <a:spcAft>
                <a:spcPts val="0"/>
              </a:spcAft>
              <a:buClrTx/>
              <a:buSzTx/>
              <a:buFontTx/>
              <a:buAutoNum type="arabicPeriod"/>
              <a:tabLst/>
            </a:pPr>
            <a:endParaRPr lang="en-US" sz="1400" dirty="0">
              <a:solidFill>
                <a:schemeClr val="tx1"/>
              </a:solidFill>
            </a:endParaRPr>
          </a:p>
          <a:p>
            <a:pPr marL="342900" indent="-342900">
              <a:buFontTx/>
              <a:buAutoNum type="arabicPeriod"/>
            </a:pPr>
            <a:r>
              <a:rPr lang="en-US" sz="1400" dirty="0"/>
              <a:t>Assumes the relationship between input and output is linear and data is not noisy.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cxnSp>
        <p:nvCxnSpPr>
          <p:cNvPr id="6" name="Straight Connector 5"/>
          <p:cNvCxnSpPr/>
          <p:nvPr/>
        </p:nvCxnSpPr>
        <p:spPr>
          <a:xfrm>
            <a:off x="4603531" y="609599"/>
            <a:ext cx="0" cy="399393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6" name="Picture 1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7680" y="1204962"/>
            <a:ext cx="3310759" cy="2268498"/>
          </a:xfrm>
          <a:prstGeom prst="rect">
            <a:avLst/>
          </a:prstGeom>
        </p:spPr>
      </p:pic>
    </p:spTree>
    <p:extLst>
      <p:ext uri="{BB962C8B-B14F-4D97-AF65-F5344CB8AC3E}">
        <p14:creationId xmlns:p14="http://schemas.microsoft.com/office/powerpoint/2010/main" val="398674096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Polynomial regression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13</a:t>
            </a:fld>
            <a:endParaRPr sz="1050">
              <a:latin typeface="Arial"/>
              <a:cs typeface="Arial"/>
            </a:endParaRPr>
          </a:p>
        </p:txBody>
      </p:sp>
      <p:cxnSp>
        <p:nvCxnSpPr>
          <p:cNvPr id="6" name="Straight Connector 5"/>
          <p:cNvCxnSpPr/>
          <p:nvPr/>
        </p:nvCxnSpPr>
        <p:spPr>
          <a:xfrm>
            <a:off x="4603531" y="609599"/>
            <a:ext cx="0" cy="326871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3" name="TextBox 22"/>
          <p:cNvSpPr txBox="1"/>
          <p:nvPr/>
        </p:nvSpPr>
        <p:spPr>
          <a:xfrm>
            <a:off x="4828261" y="823510"/>
            <a:ext cx="4109545"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Polynomial </a:t>
            </a:r>
            <a:r>
              <a:rPr kumimoji="0" lang="en-US" sz="1400" b="0" i="0" u="none" strike="noStrike" cap="none" spc="0" normalizeH="0" baseline="0" dirty="0">
                <a:ln>
                  <a:noFill/>
                </a:ln>
                <a:solidFill>
                  <a:srgbClr val="000000"/>
                </a:solidFill>
                <a:effectLst/>
                <a:uFillTx/>
                <a:latin typeface="+mn-lt"/>
                <a:ea typeface="+mn-ea"/>
                <a:cs typeface="+mn-cs"/>
                <a:sym typeface="Calibri"/>
              </a:rPr>
              <a:t>regression: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Used to find statistical relationship between two variables as Nth degree polynomial.</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Can be useful when the relationship is curvilinear.</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In Polynomial regression, it is not necessary that the relationship between independent variables be independent.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Used in cases where model is quadratic in nature or of a higher degree. </a:t>
            </a:r>
          </a:p>
          <a:p>
            <a:pPr marL="342900" indent="-342900">
              <a:buFontTx/>
              <a:buAutoNum type="arabicPeriod"/>
            </a:pPr>
            <a:r>
              <a:rPr lang="en-US" sz="1400" dirty="0"/>
              <a:t>It assumes there are no outliers in your data. Polynomial regression is sensitive to outliers and this can cause the model to over fit.</a:t>
            </a:r>
          </a:p>
          <a:p>
            <a:pPr marL="342900" indent="-342900">
              <a:buFontTx/>
              <a:buAutoNum type="arabicPeriod"/>
            </a:pPr>
            <a:r>
              <a:rPr lang="en-US" sz="1400" dirty="0">
                <a:solidFill>
                  <a:schemeClr val="tx1"/>
                </a:solidFill>
              </a:rPr>
              <a:t>Equations: y = b0 + b1x + b2x^2 +....+ bnx^n</a:t>
            </a:r>
            <a:endParaRPr lang="en-US" sz="1400" dirty="0"/>
          </a:p>
        </p:txBody>
      </p:sp>
      <p:pic>
        <p:nvPicPr>
          <p:cNvPr id="28" name="Picture 2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232" y="1135810"/>
            <a:ext cx="3388607" cy="2268498"/>
          </a:xfrm>
          <a:prstGeom prst="rect">
            <a:avLst/>
          </a:prstGeom>
        </p:spPr>
      </p:pic>
    </p:spTree>
    <p:extLst>
      <p:ext uri="{BB962C8B-B14F-4D97-AF65-F5344CB8AC3E}">
        <p14:creationId xmlns:p14="http://schemas.microsoft.com/office/powerpoint/2010/main" val="1399761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14</a:t>
            </a:fld>
            <a:endParaRPr sz="1050">
              <a:latin typeface="Arial"/>
              <a:cs typeface="Arial"/>
            </a:endParaRPr>
          </a:p>
        </p:txBody>
      </p:sp>
      <p:sp>
        <p:nvSpPr>
          <p:cNvPr id="23" name="TextBox 22"/>
          <p:cNvSpPr txBox="1"/>
          <p:nvPr/>
        </p:nvSpPr>
        <p:spPr>
          <a:xfrm>
            <a:off x="378372" y="872359"/>
            <a:ext cx="8559434" cy="181588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Linear regression: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Import the necessary libraries. Numpy, Pandas and </a:t>
            </a:r>
            <a:r>
              <a:rPr lang="en-US" sz="1400" dirty="0" err="1"/>
              <a:t>Matplotlib</a:t>
            </a:r>
            <a:r>
              <a:rPr lang="en-US" sz="1400" dirty="0"/>
              <a: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Read the csv file into a </a:t>
            </a:r>
            <a:r>
              <a:rPr lang="en-US" sz="1400" dirty="0" err="1"/>
              <a:t>dataframe</a:t>
            </a:r>
            <a:r>
              <a:rPr lang="en-US" sz="1400" dirty="0"/>
              <a: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Standardize the data, if necessary. Use </a:t>
            </a:r>
            <a:r>
              <a:rPr lang="en-US" sz="1400" dirty="0" err="1"/>
              <a:t>StandardScaler</a:t>
            </a:r>
            <a:r>
              <a:rPr lang="en-US" sz="1400" dirty="0"/>
              <a:t> here.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Split data into dependent and independent variable. Here mpg column is the dependent variable.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From </a:t>
            </a:r>
            <a:r>
              <a:rPr lang="en-US" sz="1400" dirty="0" err="1"/>
              <a:t>scikit</a:t>
            </a:r>
            <a:r>
              <a:rPr lang="en-US" sz="1400" dirty="0"/>
              <a:t> learn library import </a:t>
            </a:r>
            <a:r>
              <a:rPr lang="en-US" sz="1400" dirty="0" err="1"/>
              <a:t>LinearRegression</a:t>
            </a: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Pass in the dependent and independent variable.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Predict the data.</a:t>
            </a:r>
          </a:p>
        </p:txBody>
      </p:sp>
      <p:pic>
        <p:nvPicPr>
          <p:cNvPr id="2" name="Picture 1"/>
          <p:cNvPicPr>
            <a:picLocks noChangeAspect="1"/>
          </p:cNvPicPr>
          <p:nvPr/>
        </p:nvPicPr>
        <p:blipFill>
          <a:blip r:embed="rId2"/>
          <a:stretch>
            <a:fillRect/>
          </a:stretch>
        </p:blipFill>
        <p:spPr>
          <a:xfrm>
            <a:off x="378372" y="3423196"/>
            <a:ext cx="7972425" cy="1190625"/>
          </a:xfrm>
          <a:prstGeom prst="rect">
            <a:avLst/>
          </a:prstGeom>
        </p:spPr>
      </p:pic>
      <p:sp>
        <p:nvSpPr>
          <p:cNvPr id="4" name="TextBox 3"/>
          <p:cNvSpPr txBox="1"/>
          <p:nvPr/>
        </p:nvSpPr>
        <p:spPr>
          <a:xfrm>
            <a:off x="378372" y="2976102"/>
            <a:ext cx="175627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Sample</a:t>
            </a:r>
            <a:r>
              <a:rPr kumimoji="0" lang="en-US" sz="1400" b="0" i="0" u="none" strike="noStrike" cap="none" spc="0" normalizeH="0" dirty="0">
                <a:ln>
                  <a:noFill/>
                </a:ln>
                <a:solidFill>
                  <a:srgbClr val="000000"/>
                </a:solidFill>
                <a:effectLst/>
                <a:uFillTx/>
                <a:latin typeface="+mn-lt"/>
                <a:ea typeface="+mn-ea"/>
                <a:cs typeface="+mn-cs"/>
                <a:sym typeface="Calibri"/>
              </a:rPr>
              <a:t> data:</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09604342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15</a:t>
            </a:fld>
            <a:endParaRPr sz="1050">
              <a:latin typeface="Arial"/>
              <a:cs typeface="Arial"/>
            </a:endParaRPr>
          </a:p>
        </p:txBody>
      </p:sp>
      <p:sp>
        <p:nvSpPr>
          <p:cNvPr id="5" name="TextBox 4"/>
          <p:cNvSpPr txBox="1"/>
          <p:nvPr/>
        </p:nvSpPr>
        <p:spPr>
          <a:xfrm>
            <a:off x="487680" y="945932"/>
            <a:ext cx="811783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Create a new python</a:t>
            </a:r>
            <a:r>
              <a:rPr kumimoji="0" lang="en-US" sz="1400" b="0" i="0" u="none" strike="noStrike" cap="none" spc="0" normalizeH="0" dirty="0">
                <a:ln>
                  <a:noFill/>
                </a:ln>
                <a:solidFill>
                  <a:srgbClr val="000000"/>
                </a:solidFill>
                <a:effectLst/>
                <a:uFillTx/>
                <a:latin typeface="+mn-lt"/>
                <a:ea typeface="+mn-ea"/>
                <a:cs typeface="+mn-cs"/>
                <a:sym typeface="Calibri"/>
              </a:rPr>
              <a:t> file in Jupyter. This will open a new python file in browser.</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Upload the mtcars dataset into Jupyter.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487679" y="1815643"/>
            <a:ext cx="8117839" cy="2230840"/>
          </a:xfrm>
          <a:prstGeom prst="rect">
            <a:avLst/>
          </a:prstGeom>
        </p:spPr>
      </p:pic>
    </p:spTree>
    <p:extLst>
      <p:ext uri="{BB962C8B-B14F-4D97-AF65-F5344CB8AC3E}">
        <p14:creationId xmlns:p14="http://schemas.microsoft.com/office/powerpoint/2010/main" val="265222588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16</a:t>
            </a:fld>
            <a:endParaRPr sz="1050">
              <a:latin typeface="Arial"/>
              <a:cs typeface="Arial"/>
            </a:endParaRPr>
          </a:p>
        </p:txBody>
      </p:sp>
      <p:sp>
        <p:nvSpPr>
          <p:cNvPr id="17" name="TextBox 16"/>
          <p:cNvSpPr txBox="1"/>
          <p:nvPr/>
        </p:nvSpPr>
        <p:spPr>
          <a:xfrm>
            <a:off x="508001" y="874170"/>
            <a:ext cx="811783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Import the dataset into</a:t>
            </a:r>
            <a:r>
              <a:rPr kumimoji="0" lang="en-US" sz="1400" b="0" i="0" u="none" strike="noStrike" cap="none" spc="0" normalizeH="0" dirty="0">
                <a:ln>
                  <a:noFill/>
                </a:ln>
                <a:solidFill>
                  <a:srgbClr val="000000"/>
                </a:solidFill>
                <a:effectLst/>
                <a:uFillTx/>
                <a:latin typeface="+mn-lt"/>
                <a:ea typeface="+mn-ea"/>
                <a:cs typeface="+mn-cs"/>
                <a:sym typeface="Calibri"/>
              </a:rPr>
              <a:t> variable – cars using pandas.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2"/>
          <a:stretch>
            <a:fillRect/>
          </a:stretch>
        </p:blipFill>
        <p:spPr>
          <a:xfrm>
            <a:off x="487680" y="1456676"/>
            <a:ext cx="4752975" cy="2438400"/>
          </a:xfrm>
          <a:prstGeom prst="rect">
            <a:avLst/>
          </a:prstGeom>
        </p:spPr>
      </p:pic>
    </p:spTree>
    <p:extLst>
      <p:ext uri="{BB962C8B-B14F-4D97-AF65-F5344CB8AC3E}">
        <p14:creationId xmlns:p14="http://schemas.microsoft.com/office/powerpoint/2010/main" val="139622892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17</a:t>
            </a:fld>
            <a:endParaRPr sz="1050">
              <a:latin typeface="Arial"/>
              <a:cs typeface="Arial"/>
            </a:endParaRPr>
          </a:p>
        </p:txBody>
      </p:sp>
      <p:sp>
        <p:nvSpPr>
          <p:cNvPr id="17" name="TextBox 16"/>
          <p:cNvSpPr txBox="1"/>
          <p:nvPr/>
        </p:nvSpPr>
        <p:spPr>
          <a:xfrm>
            <a:off x="508002" y="874170"/>
            <a:ext cx="3548992"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kumimoji="0" lang="en-US" sz="1400" b="0" i="0" u="none" strike="noStrike" cap="none" spc="0" normalizeH="0" baseline="0" dirty="0">
                <a:ln>
                  <a:noFill/>
                </a:ln>
                <a:solidFill>
                  <a:srgbClr val="000000"/>
                </a:solidFill>
                <a:effectLst/>
                <a:uFillTx/>
                <a:latin typeface="+mn-lt"/>
                <a:ea typeface="+mn-ea"/>
                <a:cs typeface="+mn-cs"/>
                <a:sym typeface="Calibri"/>
              </a:rPr>
              <a:t>Before converting categorical</a:t>
            </a:r>
            <a:r>
              <a:rPr kumimoji="0" lang="en-US" sz="1400" b="0" i="0" u="none" strike="noStrike" cap="none" spc="0" normalizeH="0" dirty="0">
                <a:ln>
                  <a:noFill/>
                </a:ln>
                <a:solidFill>
                  <a:srgbClr val="000000"/>
                </a:solidFill>
                <a:effectLst/>
                <a:uFillTx/>
                <a:latin typeface="+mn-lt"/>
                <a:ea typeface="+mn-ea"/>
                <a:cs typeface="+mn-cs"/>
                <a:sym typeface="Calibri"/>
              </a:rPr>
              <a:t> columns into category</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p:cNvPicPr>
            <a:picLocks noChangeAspect="1"/>
          </p:cNvPicPr>
          <p:nvPr/>
        </p:nvPicPr>
        <p:blipFill>
          <a:blip r:embed="rId2"/>
          <a:stretch>
            <a:fillRect/>
          </a:stretch>
        </p:blipFill>
        <p:spPr>
          <a:xfrm>
            <a:off x="530773" y="1508997"/>
            <a:ext cx="3314700" cy="2381250"/>
          </a:xfrm>
          <a:prstGeom prst="rect">
            <a:avLst/>
          </a:prstGeom>
        </p:spPr>
      </p:pic>
      <p:sp>
        <p:nvSpPr>
          <p:cNvPr id="18" name="TextBox 17"/>
          <p:cNvSpPr txBox="1"/>
          <p:nvPr/>
        </p:nvSpPr>
        <p:spPr>
          <a:xfrm>
            <a:off x="4566920" y="874170"/>
            <a:ext cx="3471184"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kumimoji="0" lang="en-US" sz="1400" b="0" i="0" u="none" strike="noStrike" cap="none" spc="0" normalizeH="0" baseline="0" dirty="0">
                <a:ln>
                  <a:noFill/>
                </a:ln>
                <a:solidFill>
                  <a:srgbClr val="000000"/>
                </a:solidFill>
                <a:effectLst/>
                <a:uFillTx/>
                <a:latin typeface="+mn-lt"/>
                <a:ea typeface="+mn-ea"/>
                <a:cs typeface="+mn-cs"/>
                <a:sym typeface="Calibri"/>
              </a:rPr>
              <a:t>After converting categorical</a:t>
            </a:r>
            <a:r>
              <a:rPr kumimoji="0" lang="en-US" sz="1400" b="0" i="0" u="none" strike="noStrike" cap="none" spc="0" normalizeH="0" dirty="0">
                <a:ln>
                  <a:noFill/>
                </a:ln>
                <a:solidFill>
                  <a:srgbClr val="000000"/>
                </a:solidFill>
                <a:effectLst/>
                <a:uFillTx/>
                <a:latin typeface="+mn-lt"/>
                <a:ea typeface="+mn-ea"/>
                <a:cs typeface="+mn-cs"/>
                <a:sym typeface="Calibri"/>
              </a:rPr>
              <a:t> columns into category</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3"/>
          <a:stretch>
            <a:fillRect/>
          </a:stretch>
        </p:blipFill>
        <p:spPr>
          <a:xfrm>
            <a:off x="4287520" y="1512684"/>
            <a:ext cx="4836158" cy="3171825"/>
          </a:xfrm>
          <a:prstGeom prst="rect">
            <a:avLst/>
          </a:prstGeom>
        </p:spPr>
      </p:pic>
      <p:cxnSp>
        <p:nvCxnSpPr>
          <p:cNvPr id="19" name="Straight Connector 18"/>
          <p:cNvCxnSpPr/>
          <p:nvPr/>
        </p:nvCxnSpPr>
        <p:spPr>
          <a:xfrm>
            <a:off x="4132126" y="609599"/>
            <a:ext cx="0" cy="428822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4083764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18</a:t>
            </a:fld>
            <a:endParaRPr sz="1050">
              <a:latin typeface="Arial"/>
              <a:cs typeface="Arial"/>
            </a:endParaRPr>
          </a:p>
        </p:txBody>
      </p:sp>
      <p:sp>
        <p:nvSpPr>
          <p:cNvPr id="17" name="TextBox 16"/>
          <p:cNvSpPr txBox="1"/>
          <p:nvPr/>
        </p:nvSpPr>
        <p:spPr>
          <a:xfrm>
            <a:off x="508001" y="874170"/>
            <a:ext cx="811783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Split the dependent</a:t>
            </a:r>
            <a:r>
              <a:rPr kumimoji="0" lang="en-US" sz="1400" b="0" i="0" u="none" strike="noStrike" cap="none" spc="0" normalizeH="0" dirty="0">
                <a:ln>
                  <a:noFill/>
                </a:ln>
                <a:solidFill>
                  <a:srgbClr val="000000"/>
                </a:solidFill>
                <a:effectLst/>
                <a:uFillTx/>
                <a:latin typeface="+mn-lt"/>
                <a:ea typeface="+mn-ea"/>
                <a:cs typeface="+mn-cs"/>
                <a:sym typeface="Calibri"/>
              </a:rPr>
              <a:t> and independent </a:t>
            </a:r>
            <a:r>
              <a:rPr lang="en-US" sz="1400" dirty="0"/>
              <a:t>column</a:t>
            </a:r>
            <a:r>
              <a:rPr kumimoji="0" lang="en-US" sz="1400" b="0" i="0" u="none" strike="noStrike" cap="none" spc="0" normalizeH="0" dirty="0">
                <a:ln>
                  <a:noFill/>
                </a:ln>
                <a:solidFill>
                  <a:srgbClr val="000000"/>
                </a:solidFill>
                <a:effectLst/>
                <a:uFillTx/>
                <a:latin typeface="+mn-lt"/>
                <a:ea typeface="+mn-ea"/>
                <a:cs typeface="+mn-cs"/>
                <a:sym typeface="Calibri"/>
              </a:rPr>
              <a:t>s. </a:t>
            </a:r>
            <a:r>
              <a:rPr lang="en-US" sz="1400" dirty="0"/>
              <a:t>As mentioned earlier, mpg is dependent, rest are not.</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Use </a:t>
            </a:r>
            <a:r>
              <a:rPr kumimoji="0" lang="en-US" sz="1400" b="0" i="0" u="none" strike="noStrike" cap="none" spc="0" normalizeH="0" dirty="0" err="1">
                <a:ln>
                  <a:noFill/>
                </a:ln>
                <a:solidFill>
                  <a:srgbClr val="000000"/>
                </a:solidFill>
                <a:effectLst/>
                <a:uFillTx/>
                <a:latin typeface="+mn-lt"/>
                <a:ea typeface="+mn-ea"/>
                <a:cs typeface="+mn-cs"/>
                <a:sym typeface="Calibri"/>
              </a:rPr>
              <a:t>get_dummies</a:t>
            </a:r>
            <a:r>
              <a:rPr kumimoji="0" lang="en-US" sz="1400" b="0" i="0" u="none" strike="noStrike" cap="none" spc="0" normalizeH="0" dirty="0">
                <a:ln>
                  <a:noFill/>
                </a:ln>
                <a:solidFill>
                  <a:srgbClr val="000000"/>
                </a:solidFill>
                <a:effectLst/>
                <a:uFillTx/>
                <a:latin typeface="+mn-lt"/>
                <a:ea typeface="+mn-ea"/>
                <a:cs typeface="+mn-cs"/>
                <a:sym typeface="Calibri"/>
              </a:rPr>
              <a:t> to expand your categorical columns.</a:t>
            </a:r>
          </a:p>
        </p:txBody>
      </p:sp>
      <p:sp>
        <p:nvSpPr>
          <p:cNvPr id="5" name="Rectangular Callout 4"/>
          <p:cNvSpPr/>
          <p:nvPr/>
        </p:nvSpPr>
        <p:spPr>
          <a:xfrm>
            <a:off x="2165129" y="3945479"/>
            <a:ext cx="3058512" cy="437335"/>
          </a:xfrm>
          <a:prstGeom prst="wedgeRectCallout">
            <a:avLst/>
          </a:prstGeom>
          <a:gradFill flip="none" rotWithShape="1">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tileRect/>
          </a:gra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Check what</a:t>
            </a:r>
            <a:r>
              <a:rPr kumimoji="0" lang="en-US" sz="1400" b="0" i="0" u="none" strike="noStrike" cap="none" spc="0" normalizeH="0" dirty="0">
                <a:ln>
                  <a:noFill/>
                </a:ln>
                <a:solidFill>
                  <a:srgbClr val="000000"/>
                </a:solidFill>
                <a:effectLst/>
                <a:uFillTx/>
                <a:latin typeface="+mn-lt"/>
                <a:ea typeface="+mn-ea"/>
                <a:cs typeface="+mn-cs"/>
                <a:sym typeface="Calibri"/>
              </a:rPr>
              <a:t> </a:t>
            </a:r>
            <a:r>
              <a:rPr kumimoji="0" lang="en-US" sz="1400" b="0" i="0" u="none" strike="noStrike" cap="none" spc="0" normalizeH="0" dirty="0" err="1">
                <a:ln>
                  <a:noFill/>
                </a:ln>
                <a:solidFill>
                  <a:srgbClr val="000000"/>
                </a:solidFill>
                <a:effectLst/>
                <a:uFillTx/>
                <a:latin typeface="+mn-lt"/>
                <a:ea typeface="+mn-ea"/>
                <a:cs typeface="+mn-cs"/>
                <a:sym typeface="Calibri"/>
              </a:rPr>
              <a:t>get_dummies</a:t>
            </a:r>
            <a:r>
              <a:rPr kumimoji="0" lang="en-US" sz="1400" b="0" i="0" u="none" strike="noStrike" cap="none" spc="0" normalizeH="0" dirty="0">
                <a:ln>
                  <a:noFill/>
                </a:ln>
                <a:solidFill>
                  <a:srgbClr val="000000"/>
                </a:solidFill>
                <a:effectLst/>
                <a:uFillTx/>
                <a:latin typeface="+mn-lt"/>
                <a:ea typeface="+mn-ea"/>
                <a:cs typeface="+mn-cs"/>
                <a:sym typeface="Calibri"/>
              </a:rPr>
              <a:t>() does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1118300" y="1540362"/>
            <a:ext cx="6134100" cy="2124075"/>
          </a:xfrm>
          <a:prstGeom prst="rect">
            <a:avLst/>
          </a:prstGeom>
        </p:spPr>
      </p:pic>
    </p:spTree>
    <p:extLst>
      <p:ext uri="{BB962C8B-B14F-4D97-AF65-F5344CB8AC3E}">
        <p14:creationId xmlns:p14="http://schemas.microsoft.com/office/powerpoint/2010/main" val="237758436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19</a:t>
            </a:fld>
            <a:endParaRPr sz="1050">
              <a:latin typeface="Arial"/>
              <a:cs typeface="Arial"/>
            </a:endParaRPr>
          </a:p>
        </p:txBody>
      </p:sp>
      <p:sp>
        <p:nvSpPr>
          <p:cNvPr id="17" name="TextBox 16"/>
          <p:cNvSpPr txBox="1"/>
          <p:nvPr/>
        </p:nvSpPr>
        <p:spPr>
          <a:xfrm>
            <a:off x="508001" y="874170"/>
            <a:ext cx="8117839"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At</a:t>
            </a:r>
            <a:r>
              <a:rPr kumimoji="0" lang="en-US" sz="1400" b="0" i="0" u="none" strike="noStrike" cap="none" spc="0" normalizeH="0" dirty="0">
                <a:ln>
                  <a:noFill/>
                </a:ln>
                <a:solidFill>
                  <a:srgbClr val="000000"/>
                </a:solidFill>
                <a:effectLst/>
                <a:uFillTx/>
                <a:latin typeface="+mn-lt"/>
                <a:ea typeface="+mn-ea"/>
                <a:cs typeface="+mn-cs"/>
                <a:sym typeface="Calibri"/>
              </a:rPr>
              <a:t> this point, the dependent and independent variables are ready to be passed to the algorithm.</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Import the necessary algorithm.</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Pass on the </a:t>
            </a:r>
            <a:r>
              <a:rPr lang="en-US" sz="1400" dirty="0"/>
              <a:t>data to the fit method of </a:t>
            </a:r>
            <a:r>
              <a:rPr lang="en-US" sz="1400" dirty="0" err="1"/>
              <a:t>LinearRegression</a:t>
            </a:r>
            <a:r>
              <a:rPr lang="en-US" sz="1400" dirty="0"/>
              <a:t>.</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Predict the output using predict method.</a:t>
            </a:r>
          </a:p>
        </p:txBody>
      </p:sp>
      <p:pic>
        <p:nvPicPr>
          <p:cNvPr id="4" name="Picture 3"/>
          <p:cNvPicPr>
            <a:picLocks noChangeAspect="1"/>
          </p:cNvPicPr>
          <p:nvPr/>
        </p:nvPicPr>
        <p:blipFill>
          <a:blip r:embed="rId2"/>
          <a:stretch>
            <a:fillRect/>
          </a:stretch>
        </p:blipFill>
        <p:spPr>
          <a:xfrm>
            <a:off x="823584" y="1882226"/>
            <a:ext cx="4473630" cy="1407511"/>
          </a:xfrm>
          <a:prstGeom prst="rect">
            <a:avLst/>
          </a:prstGeom>
        </p:spPr>
      </p:pic>
      <p:sp>
        <p:nvSpPr>
          <p:cNvPr id="6" name="Rectangular Callout 5"/>
          <p:cNvSpPr/>
          <p:nvPr/>
        </p:nvSpPr>
        <p:spPr>
          <a:xfrm>
            <a:off x="940851" y="3363957"/>
            <a:ext cx="7252138" cy="954106"/>
          </a:xfrm>
          <a:prstGeom prst="wedgeRectCallout">
            <a:avLst/>
          </a:prstGeom>
          <a:gradFill>
            <a:gsLst>
              <a:gs pos="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8100000" scaled="1"/>
          </a:gradFill>
          <a:ln w="25400" cap="flat">
            <a:solidFill>
              <a:schemeClr val="dk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r>
              <a:rPr lang="en-US" sz="1400" dirty="0"/>
              <a:t>Check how to split dataset into test and training data? Hint: Use </a:t>
            </a:r>
          </a:p>
          <a:p>
            <a:r>
              <a:rPr lang="en-US" sz="1400" dirty="0"/>
              <a:t>from </a:t>
            </a:r>
            <a:r>
              <a:rPr lang="en-US" sz="1400" dirty="0" err="1"/>
              <a:t>sklearn.model_selection</a:t>
            </a:r>
            <a:r>
              <a:rPr lang="en-US" sz="1400" dirty="0"/>
              <a:t> import </a:t>
            </a:r>
            <a:r>
              <a:rPr lang="en-US" sz="1400" dirty="0" err="1"/>
              <a:t>train_test_split</a:t>
            </a:r>
            <a:r>
              <a:rPr lang="en-US" sz="1400" dirty="0"/>
              <a:t> </a:t>
            </a:r>
          </a:p>
          <a:p>
            <a:endParaRPr lang="en-US" sz="1400" dirty="0"/>
          </a:p>
          <a:p>
            <a:r>
              <a:rPr lang="en-US" sz="1400" dirty="0"/>
              <a:t>https://scikit-learn.org/stable/modules/generated/sklearn.model_selection.train_test_split.html</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29603737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4384675" cy="331788"/>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Agenda</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a:t>
            </a:fld>
            <a:endParaRPr sz="1050">
              <a:latin typeface="Arial"/>
              <a:cs typeface="Arial"/>
            </a:endParaRPr>
          </a:p>
        </p:txBody>
      </p:sp>
      <p:sp>
        <p:nvSpPr>
          <p:cNvPr id="5" name="Rectangle 4"/>
          <p:cNvSpPr/>
          <p:nvPr/>
        </p:nvSpPr>
        <p:spPr>
          <a:xfrm>
            <a:off x="460243" y="1010228"/>
            <a:ext cx="4445448" cy="2554545"/>
          </a:xfrm>
          <a:prstGeom prst="rect">
            <a:avLst/>
          </a:prstGeom>
        </p:spPr>
        <p:txBody>
          <a:bodyPr wrap="none">
            <a:spAutoFit/>
          </a:bodyPr>
          <a:lstStyle/>
          <a:p>
            <a:pPr marL="342900" indent="-342900">
              <a:buFont typeface="Wingdings" panose="05000000000000000000" pitchFamily="2" charset="2"/>
              <a:buChar char="q"/>
            </a:pPr>
            <a:r>
              <a:rPr lang="en-US" sz="1600" dirty="0"/>
              <a:t>Normal Distribution.</a:t>
            </a:r>
          </a:p>
          <a:p>
            <a:pPr marL="342900" indent="-342900">
              <a:buFont typeface="Wingdings" panose="05000000000000000000" pitchFamily="2" charset="2"/>
              <a:buChar char="q"/>
            </a:pPr>
            <a:r>
              <a:rPr lang="fr-FR" sz="1600" dirty="0"/>
              <a:t>Mean, Median, Mode, and Standard Deviation.</a:t>
            </a:r>
          </a:p>
          <a:p>
            <a:pPr marL="342900" indent="-342900">
              <a:buFont typeface="Wingdings" panose="05000000000000000000" pitchFamily="2" charset="2"/>
              <a:buChar char="q"/>
            </a:pPr>
            <a:r>
              <a:rPr lang="en-US" sz="1600" dirty="0"/>
              <a:t>NUMPY and PANDAS Installation.</a:t>
            </a:r>
          </a:p>
          <a:p>
            <a:pPr marL="342900" indent="-342900">
              <a:buFont typeface="Wingdings" panose="05000000000000000000" pitchFamily="2" charset="2"/>
              <a:buChar char="q"/>
            </a:pPr>
            <a:r>
              <a:rPr lang="en-US" sz="1600" dirty="0"/>
              <a:t>Regression techniques.</a:t>
            </a:r>
          </a:p>
          <a:p>
            <a:pPr marL="342900" indent="-342900">
              <a:buFont typeface="Wingdings" panose="05000000000000000000" pitchFamily="2" charset="2"/>
              <a:buChar char="q"/>
            </a:pPr>
            <a:r>
              <a:rPr lang="en-US" sz="1600" dirty="0"/>
              <a:t>Classification techniques.</a:t>
            </a:r>
          </a:p>
          <a:p>
            <a:pPr marL="342900" indent="-342900">
              <a:buFont typeface="Wingdings" panose="05000000000000000000" pitchFamily="2" charset="2"/>
              <a:buChar char="q"/>
            </a:pPr>
            <a:r>
              <a:rPr lang="en-US" sz="1600" dirty="0"/>
              <a:t>Metrics.</a:t>
            </a:r>
          </a:p>
          <a:p>
            <a:pPr marL="342900" indent="-342900">
              <a:buFont typeface="Wingdings" panose="05000000000000000000" pitchFamily="2" charset="2"/>
              <a:buChar char="q"/>
            </a:pPr>
            <a:r>
              <a:rPr lang="en-US" sz="1600" dirty="0"/>
              <a:t>R^2 metrics</a:t>
            </a:r>
          </a:p>
          <a:p>
            <a:pPr marL="342900" indent="-342900">
              <a:buFont typeface="Wingdings" panose="05000000000000000000" pitchFamily="2" charset="2"/>
              <a:buChar char="q"/>
            </a:pPr>
            <a:r>
              <a:rPr lang="en-US" sz="1600" dirty="0"/>
              <a:t>Accuracy</a:t>
            </a:r>
          </a:p>
          <a:p>
            <a:pPr marL="342900" indent="-342900">
              <a:buFont typeface="Wingdings" panose="05000000000000000000" pitchFamily="2" charset="2"/>
              <a:buChar char="q"/>
            </a:pPr>
            <a:r>
              <a:rPr lang="en-US" sz="1600" dirty="0"/>
              <a:t>Confusion Matrix</a:t>
            </a:r>
          </a:p>
          <a:p>
            <a:pPr marL="342900" indent="-342900">
              <a:buFont typeface="Wingdings" panose="05000000000000000000" pitchFamily="2" charset="2"/>
              <a:buChar char="q"/>
            </a:pPr>
            <a:r>
              <a:rPr lang="en-US" sz="1600" dirty="0"/>
              <a:t>Recall and Precision</a:t>
            </a:r>
          </a:p>
        </p:txBody>
      </p:sp>
    </p:spTree>
    <p:extLst>
      <p:ext uri="{BB962C8B-B14F-4D97-AF65-F5344CB8AC3E}">
        <p14:creationId xmlns:p14="http://schemas.microsoft.com/office/powerpoint/2010/main" val="426654472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demo - continued</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20</a:t>
            </a:fld>
            <a:endParaRPr sz="1050">
              <a:latin typeface="Arial"/>
              <a:cs typeface="Arial"/>
            </a:endParaRPr>
          </a:p>
        </p:txBody>
      </p:sp>
      <p:sp>
        <p:nvSpPr>
          <p:cNvPr id="17" name="TextBox 16"/>
          <p:cNvSpPr txBox="1"/>
          <p:nvPr/>
        </p:nvSpPr>
        <p:spPr>
          <a:xfrm>
            <a:off x="508001" y="874170"/>
            <a:ext cx="8117839"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Now, the model has predicted its output for th</a:t>
            </a:r>
            <a:r>
              <a:rPr lang="en-US" sz="1400" dirty="0"/>
              <a:t>e given input. Let us calculate the metrics and parameters of the equation.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R^2 metrics is calculated using the score() function.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Coefficients of the line can be obtained using </a:t>
            </a:r>
            <a:r>
              <a:rPr lang="en-US" sz="1400" dirty="0" err="1"/>
              <a:t>coef</a:t>
            </a:r>
            <a:r>
              <a:rPr lang="en-US" sz="1400" dirty="0"/>
              <a:t>_ attribute</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Intercept can be obtained using intercept_ attribute.</a:t>
            </a:r>
          </a:p>
        </p:txBody>
      </p:sp>
      <p:pic>
        <p:nvPicPr>
          <p:cNvPr id="2" name="Picture 1"/>
          <p:cNvPicPr>
            <a:picLocks noChangeAspect="1"/>
          </p:cNvPicPr>
          <p:nvPr/>
        </p:nvPicPr>
        <p:blipFill>
          <a:blip r:embed="rId2"/>
          <a:stretch>
            <a:fillRect/>
          </a:stretch>
        </p:blipFill>
        <p:spPr>
          <a:xfrm>
            <a:off x="1056782" y="2318450"/>
            <a:ext cx="6105525" cy="2247900"/>
          </a:xfrm>
          <a:prstGeom prst="rect">
            <a:avLst/>
          </a:prstGeom>
        </p:spPr>
      </p:pic>
    </p:spTree>
    <p:extLst>
      <p:ext uri="{BB962C8B-B14F-4D97-AF65-F5344CB8AC3E}">
        <p14:creationId xmlns:p14="http://schemas.microsoft.com/office/powerpoint/2010/main" val="30521895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 metrics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21</a:t>
            </a:fld>
            <a:endParaRPr sz="1050">
              <a:latin typeface="Arial"/>
              <a:cs typeface="Arial"/>
            </a:endParaRPr>
          </a:p>
        </p:txBody>
      </p:sp>
      <p:sp>
        <p:nvSpPr>
          <p:cNvPr id="17" name="TextBox 16"/>
          <p:cNvSpPr txBox="1"/>
          <p:nvPr/>
        </p:nvSpPr>
        <p:spPr>
          <a:xfrm>
            <a:off x="508001" y="874170"/>
            <a:ext cx="3643585"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R^2</a:t>
            </a:r>
            <a:r>
              <a:rPr kumimoji="0" lang="en-US" sz="1400" b="0" i="0" u="none" strike="noStrike" cap="none" spc="0" normalizeH="0" dirty="0">
                <a:ln>
                  <a:noFill/>
                </a:ln>
                <a:solidFill>
                  <a:srgbClr val="000000"/>
                </a:solidFill>
                <a:effectLst/>
                <a:uFillTx/>
                <a:latin typeface="+mn-lt"/>
                <a:ea typeface="+mn-ea"/>
                <a:cs typeface="+mn-cs"/>
                <a:sym typeface="Calibri"/>
              </a:rPr>
              <a:t> metric:</a:t>
            </a:r>
            <a:r>
              <a:rPr lang="en-US" sz="1400" dirty="0"/>
              <a:t> </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R^2 can be negative.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Best value of R^2 can be 1.</a:t>
            </a:r>
            <a:endParaRPr kumimoji="0" lang="en-US" sz="1400" b="0" i="0" u="none" strike="noStrike" cap="none" spc="0" normalizeH="0" dirty="0">
              <a:ln>
                <a:noFill/>
              </a:ln>
              <a:solidFill>
                <a:srgbClr val="000000"/>
              </a:solidFill>
              <a:effectLst/>
              <a:uFillTx/>
              <a:latin typeface="+mn-lt"/>
              <a:ea typeface="+mn-ea"/>
              <a:cs typeface="+mn-cs"/>
              <a:sym typeface="Calibri"/>
            </a:endParaRPr>
          </a:p>
          <a:p>
            <a:pPr marR="0" algn="l" defTabSz="457200" rtl="0" fontAlgn="auto" latinLnBrk="0" hangingPunct="0">
              <a:lnSpc>
                <a:spcPct val="100000"/>
              </a:lnSpc>
              <a:spcBef>
                <a:spcPts val="0"/>
              </a:spcBef>
              <a:spcAft>
                <a:spcPts val="0"/>
              </a:spcAft>
              <a:buClrTx/>
              <a:buSzTx/>
              <a:tabLst/>
            </a:pPr>
            <a:endParaRPr lang="en-US" sz="1400" dirty="0"/>
          </a:p>
          <a:p>
            <a:r>
              <a:rPr lang="en-US" sz="1400" dirty="0"/>
              <a:t>R^2 metric can be calculated as 1 – (u/v) where </a:t>
            </a:r>
          </a:p>
          <a:p>
            <a:r>
              <a:rPr lang="en-US" sz="1400" dirty="0"/>
              <a:t>u = ((</a:t>
            </a:r>
            <a:r>
              <a:rPr lang="en-US" sz="1400" dirty="0" err="1"/>
              <a:t>y_true</a:t>
            </a:r>
            <a:r>
              <a:rPr lang="en-US" sz="1400" dirty="0"/>
              <a:t> – </a:t>
            </a:r>
            <a:r>
              <a:rPr lang="en-US" sz="1400" dirty="0" err="1"/>
              <a:t>y_pred</a:t>
            </a:r>
            <a:r>
              <a:rPr lang="en-US" sz="1400" dirty="0"/>
              <a:t>)**2 ).sum()</a:t>
            </a:r>
          </a:p>
          <a:p>
            <a:r>
              <a:rPr lang="en-US" sz="1400" dirty="0"/>
              <a:t>v= ((</a:t>
            </a:r>
            <a:r>
              <a:rPr lang="en-US" sz="1400" dirty="0" err="1"/>
              <a:t>y_true</a:t>
            </a:r>
            <a:r>
              <a:rPr lang="en-US" sz="1400" dirty="0"/>
              <a:t> – </a:t>
            </a:r>
            <a:r>
              <a:rPr lang="en-US" sz="1400" dirty="0" err="1"/>
              <a:t>y_true.mean</a:t>
            </a:r>
            <a:r>
              <a:rPr lang="en-US" sz="1400" dirty="0"/>
              <a:t>())**2).sum()</a:t>
            </a:r>
            <a:endParaRPr kumimoji="0" lang="en-US" sz="1400" b="0" i="0" u="none" strike="noStrike" cap="none" spc="0" normalizeH="0" dirty="0">
              <a:ln>
                <a:noFill/>
              </a:ln>
              <a:solidFill>
                <a:srgbClr val="000000"/>
              </a:solidFill>
              <a:effectLst/>
              <a:uFillTx/>
              <a:latin typeface="+mn-lt"/>
              <a:ea typeface="+mn-ea"/>
              <a:cs typeface="+mn-cs"/>
              <a:sym typeface="Calibri"/>
            </a:endParaRPr>
          </a:p>
        </p:txBody>
      </p:sp>
      <p:sp>
        <p:nvSpPr>
          <p:cNvPr id="15" name="TextBox 14"/>
          <p:cNvSpPr txBox="1"/>
          <p:nvPr/>
        </p:nvSpPr>
        <p:spPr>
          <a:xfrm>
            <a:off x="513056" y="4140591"/>
            <a:ext cx="797489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t>https://blog.minitab.com/blog/adventures-in-statistics-2/regression-analysis-how-do-i-interpret-r-squared-and-assess-the-goodness-of-fit</a:t>
            </a:r>
            <a:endParaRPr kumimoji="0" lang="en-US" sz="1100" b="0" i="0" u="none" strike="noStrike" cap="none" spc="0" normalizeH="0" baseline="0" dirty="0">
              <a:ln>
                <a:noFill/>
              </a:ln>
              <a:solidFill>
                <a:srgbClr val="000000"/>
              </a:solidFill>
              <a:effectLst/>
              <a:uFillTx/>
              <a:sym typeface="Calibri"/>
            </a:endParaRPr>
          </a:p>
        </p:txBody>
      </p:sp>
      <p:cxnSp>
        <p:nvCxnSpPr>
          <p:cNvPr id="16" name="Straight Connector 15"/>
          <p:cNvCxnSpPr/>
          <p:nvPr/>
        </p:nvCxnSpPr>
        <p:spPr>
          <a:xfrm>
            <a:off x="4384916" y="609599"/>
            <a:ext cx="0" cy="199696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 name="Picture 5"/>
          <p:cNvPicPr>
            <a:picLocks noChangeAspect="1"/>
          </p:cNvPicPr>
          <p:nvPr/>
        </p:nvPicPr>
        <p:blipFill>
          <a:blip r:embed="rId2"/>
          <a:stretch>
            <a:fillRect/>
          </a:stretch>
        </p:blipFill>
        <p:spPr>
          <a:xfrm>
            <a:off x="5577521" y="817138"/>
            <a:ext cx="2460582" cy="1657468"/>
          </a:xfrm>
          <a:prstGeom prst="rect">
            <a:avLst/>
          </a:prstGeom>
        </p:spPr>
      </p:pic>
      <p:sp>
        <p:nvSpPr>
          <p:cNvPr id="9" name="TextBox 8"/>
          <p:cNvSpPr txBox="1"/>
          <p:nvPr/>
        </p:nvSpPr>
        <p:spPr>
          <a:xfrm>
            <a:off x="487680" y="2749337"/>
            <a:ext cx="7773451"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t>R-squared is a statistical measure of how close the data are to the fitted regression line. It is also known as the coefficient of determination, or the coefficient of multiple determination for multiple regression.</a:t>
            </a:r>
          </a:p>
          <a:p>
            <a:endParaRPr lang="en-US" sz="1400" dirty="0"/>
          </a:p>
          <a:p>
            <a:r>
              <a:rPr lang="en-US" sz="1400" dirty="0"/>
              <a:t>The definition of R-squared is fairly straight-forward; it is the percentage of the response variable variation that is explained by a linear model.</a:t>
            </a:r>
          </a:p>
        </p:txBody>
      </p:sp>
      <p:cxnSp>
        <p:nvCxnSpPr>
          <p:cNvPr id="23" name="Straight Connector 22"/>
          <p:cNvCxnSpPr/>
          <p:nvPr/>
        </p:nvCxnSpPr>
        <p:spPr>
          <a:xfrm>
            <a:off x="20322" y="2606566"/>
            <a:ext cx="9123678"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53914246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Regression plots from mtcars dataset</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22</a:t>
            </a:fld>
            <a:endParaRPr sz="1050">
              <a:latin typeface="Arial"/>
              <a:cs typeface="Arial"/>
            </a:endParaRPr>
          </a:p>
        </p:txBody>
      </p:sp>
      <p:sp>
        <p:nvSpPr>
          <p:cNvPr id="4" name="TextBox 3"/>
          <p:cNvSpPr txBox="1"/>
          <p:nvPr/>
        </p:nvSpPr>
        <p:spPr>
          <a:xfrm>
            <a:off x="345646" y="797237"/>
            <a:ext cx="259588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HP vs MPG</a:t>
            </a:r>
          </a:p>
        </p:txBody>
      </p:sp>
      <p:pic>
        <p:nvPicPr>
          <p:cNvPr id="5" name="Picture 4"/>
          <p:cNvPicPr>
            <a:picLocks noChangeAspect="1"/>
          </p:cNvPicPr>
          <p:nvPr/>
        </p:nvPicPr>
        <p:blipFill>
          <a:blip r:embed="rId2"/>
          <a:stretch>
            <a:fillRect/>
          </a:stretch>
        </p:blipFill>
        <p:spPr>
          <a:xfrm>
            <a:off x="2891630" y="1047358"/>
            <a:ext cx="2791780" cy="1975895"/>
          </a:xfrm>
          <a:prstGeom prst="rect">
            <a:avLst/>
          </a:prstGeom>
        </p:spPr>
      </p:pic>
      <p:sp>
        <p:nvSpPr>
          <p:cNvPr id="21" name="TextBox 20"/>
          <p:cNvSpPr txBox="1"/>
          <p:nvPr/>
        </p:nvSpPr>
        <p:spPr>
          <a:xfrm>
            <a:off x="327283" y="3046150"/>
            <a:ext cx="259588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WT vs MPG</a:t>
            </a:r>
          </a:p>
        </p:txBody>
      </p:sp>
      <p:sp>
        <p:nvSpPr>
          <p:cNvPr id="24" name="TextBox 23"/>
          <p:cNvSpPr txBox="1"/>
          <p:nvPr/>
        </p:nvSpPr>
        <p:spPr>
          <a:xfrm>
            <a:off x="5779434" y="789470"/>
            <a:ext cx="259588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DRAT vs MPG</a:t>
            </a:r>
          </a:p>
        </p:txBody>
      </p:sp>
      <p:sp>
        <p:nvSpPr>
          <p:cNvPr id="25" name="TextBox 24"/>
          <p:cNvSpPr txBox="1"/>
          <p:nvPr/>
        </p:nvSpPr>
        <p:spPr>
          <a:xfrm>
            <a:off x="2991421" y="759633"/>
            <a:ext cx="259588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DISP vs MPG</a:t>
            </a:r>
          </a:p>
        </p:txBody>
      </p:sp>
      <p:sp>
        <p:nvSpPr>
          <p:cNvPr id="27" name="TextBox 26"/>
          <p:cNvSpPr txBox="1"/>
          <p:nvPr/>
        </p:nvSpPr>
        <p:spPr>
          <a:xfrm>
            <a:off x="3087530" y="3046150"/>
            <a:ext cx="2595880"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mn-lt"/>
                <a:ea typeface="+mn-ea"/>
                <a:cs typeface="+mn-cs"/>
                <a:sym typeface="Calibri"/>
              </a:rPr>
              <a:t>QSEC vs MPG</a:t>
            </a:r>
          </a:p>
        </p:txBody>
      </p:sp>
      <p:pic>
        <p:nvPicPr>
          <p:cNvPr id="11" name="Picture 10"/>
          <p:cNvPicPr>
            <a:picLocks noChangeAspect="1"/>
          </p:cNvPicPr>
          <p:nvPr/>
        </p:nvPicPr>
        <p:blipFill>
          <a:blip r:embed="rId3"/>
          <a:stretch>
            <a:fillRect/>
          </a:stretch>
        </p:blipFill>
        <p:spPr>
          <a:xfrm>
            <a:off x="181246" y="1128022"/>
            <a:ext cx="2648672" cy="1895231"/>
          </a:xfrm>
          <a:prstGeom prst="rect">
            <a:avLst/>
          </a:prstGeom>
        </p:spPr>
      </p:pic>
      <p:pic>
        <p:nvPicPr>
          <p:cNvPr id="12" name="Picture 11"/>
          <p:cNvPicPr>
            <a:picLocks noChangeAspect="1"/>
          </p:cNvPicPr>
          <p:nvPr/>
        </p:nvPicPr>
        <p:blipFill>
          <a:blip r:embed="rId4"/>
          <a:stretch>
            <a:fillRect/>
          </a:stretch>
        </p:blipFill>
        <p:spPr>
          <a:xfrm>
            <a:off x="2977952" y="3352675"/>
            <a:ext cx="2834270" cy="1790826"/>
          </a:xfrm>
          <a:prstGeom prst="rect">
            <a:avLst/>
          </a:prstGeom>
        </p:spPr>
      </p:pic>
      <p:pic>
        <p:nvPicPr>
          <p:cNvPr id="13" name="Picture 12"/>
          <p:cNvPicPr>
            <a:picLocks noChangeAspect="1"/>
          </p:cNvPicPr>
          <p:nvPr/>
        </p:nvPicPr>
        <p:blipFill>
          <a:blip r:embed="rId5"/>
          <a:stretch>
            <a:fillRect/>
          </a:stretch>
        </p:blipFill>
        <p:spPr>
          <a:xfrm>
            <a:off x="5642157" y="1088726"/>
            <a:ext cx="2829181" cy="1934527"/>
          </a:xfrm>
          <a:prstGeom prst="rect">
            <a:avLst/>
          </a:prstGeom>
        </p:spPr>
      </p:pic>
      <p:pic>
        <p:nvPicPr>
          <p:cNvPr id="18" name="Picture 17"/>
          <p:cNvPicPr>
            <a:picLocks noChangeAspect="1"/>
          </p:cNvPicPr>
          <p:nvPr/>
        </p:nvPicPr>
        <p:blipFill>
          <a:blip r:embed="rId6"/>
          <a:stretch>
            <a:fillRect/>
          </a:stretch>
        </p:blipFill>
        <p:spPr>
          <a:xfrm>
            <a:off x="238499" y="3285549"/>
            <a:ext cx="2591420" cy="1857951"/>
          </a:xfrm>
          <a:prstGeom prst="rect">
            <a:avLst/>
          </a:prstGeom>
        </p:spPr>
      </p:pic>
    </p:spTree>
    <p:extLst>
      <p:ext uri="{BB962C8B-B14F-4D97-AF65-F5344CB8AC3E}">
        <p14:creationId xmlns:p14="http://schemas.microsoft.com/office/powerpoint/2010/main" val="35818495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True values vs Predicted values </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23</a:t>
            </a:fld>
            <a:endParaRPr sz="1050">
              <a:latin typeface="Arial"/>
              <a:cs typeface="Arial"/>
            </a:endParaRPr>
          </a:p>
        </p:txBody>
      </p:sp>
      <p:pic>
        <p:nvPicPr>
          <p:cNvPr id="9" name="Picture 8"/>
          <p:cNvPicPr>
            <a:picLocks noChangeAspect="1"/>
          </p:cNvPicPr>
          <p:nvPr/>
        </p:nvPicPr>
        <p:blipFill>
          <a:blip r:embed="rId2"/>
          <a:stretch>
            <a:fillRect/>
          </a:stretch>
        </p:blipFill>
        <p:spPr>
          <a:xfrm>
            <a:off x="529590" y="772636"/>
            <a:ext cx="8096250" cy="4200525"/>
          </a:xfrm>
          <a:prstGeom prst="rect">
            <a:avLst/>
          </a:prstGeom>
        </p:spPr>
      </p:pic>
    </p:spTree>
    <p:extLst>
      <p:ext uri="{BB962C8B-B14F-4D97-AF65-F5344CB8AC3E}">
        <p14:creationId xmlns:p14="http://schemas.microsoft.com/office/powerpoint/2010/main" val="180051291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Classification techniques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24</a:t>
            </a:fld>
            <a:endParaRPr sz="1050">
              <a:latin typeface="Arial"/>
              <a:cs typeface="Arial"/>
            </a:endParaRPr>
          </a:p>
        </p:txBody>
      </p:sp>
      <p:cxnSp>
        <p:nvCxnSpPr>
          <p:cNvPr id="18" name="Straight Connector 17"/>
          <p:cNvCxnSpPr/>
          <p:nvPr/>
        </p:nvCxnSpPr>
        <p:spPr>
          <a:xfrm>
            <a:off x="4384916" y="609599"/>
            <a:ext cx="0" cy="3605049"/>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7" name="TextBox 6"/>
          <p:cNvSpPr txBox="1"/>
          <p:nvPr/>
        </p:nvSpPr>
        <p:spPr>
          <a:xfrm>
            <a:off x="4645572" y="872359"/>
            <a:ext cx="4172606"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Classification: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Used</a:t>
            </a:r>
            <a:r>
              <a:rPr kumimoji="0" lang="en-US" sz="1400" b="0" i="0" u="none" strike="noStrike" cap="none" spc="0" normalizeH="0" dirty="0">
                <a:ln>
                  <a:noFill/>
                </a:ln>
                <a:solidFill>
                  <a:srgbClr val="000000"/>
                </a:solidFill>
                <a:effectLst/>
                <a:uFillTx/>
                <a:latin typeface="+mn-lt"/>
                <a:ea typeface="+mn-ea"/>
                <a:cs typeface="+mn-cs"/>
                <a:sym typeface="Calibri"/>
              </a:rPr>
              <a:t> to categorize data into given number of classes.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The main motivation</a:t>
            </a:r>
            <a:r>
              <a:rPr lang="en-US" sz="1400" dirty="0"/>
              <a:t> is to find under which class a given record falls under.</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Binary classification  - A task where the outcome can be either of the two classes given. Example is Win or Loss.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Multi class classification – A task where the outcome can belong to any one of the given classes. Example: A given image can be of a cat or a dog or a rabbit or a bird</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Multi label classification – A task where the given record can belong to any one or more of the given labels. Example: news feed can be about a person, incident and mode of incident</a:t>
            </a:r>
          </a:p>
        </p:txBody>
      </p:sp>
      <p:sp>
        <p:nvSpPr>
          <p:cNvPr id="24" name="TextBox 23"/>
          <p:cNvSpPr txBox="1"/>
          <p:nvPr/>
        </p:nvSpPr>
        <p:spPr>
          <a:xfrm>
            <a:off x="320390" y="4329881"/>
            <a:ext cx="797489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t>https://en.wikipedia.org/wiki/Hidden_Markov_model#/media/File:HMMGraph.svg</a:t>
            </a:r>
            <a:endParaRPr kumimoji="0" lang="en-US" sz="1100" b="0" i="0" u="none" strike="noStrike" cap="none" spc="0" normalizeH="0" baseline="0" dirty="0">
              <a:ln>
                <a:noFill/>
              </a:ln>
              <a:solidFill>
                <a:srgbClr val="000000"/>
              </a:solidFill>
              <a:effectLst/>
              <a:uFillTx/>
              <a:sym typeface="Calibri"/>
            </a:endParaRPr>
          </a:p>
        </p:txBody>
      </p:sp>
      <p:pic>
        <p:nvPicPr>
          <p:cNvPr id="12" name="Picture 1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9752" y="956441"/>
            <a:ext cx="3562648" cy="3100519"/>
          </a:xfrm>
          <a:prstGeom prst="rect">
            <a:avLst/>
          </a:prstGeom>
        </p:spPr>
      </p:pic>
    </p:spTree>
    <p:extLst>
      <p:ext uri="{BB962C8B-B14F-4D97-AF65-F5344CB8AC3E}">
        <p14:creationId xmlns:p14="http://schemas.microsoft.com/office/powerpoint/2010/main" val="404805070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25</a:t>
            </a:fld>
            <a:endParaRPr sz="1050">
              <a:latin typeface="Arial"/>
              <a:cs typeface="Arial"/>
            </a:endParaRPr>
          </a:p>
        </p:txBody>
      </p:sp>
      <p:sp>
        <p:nvSpPr>
          <p:cNvPr id="4" name="TextBox 3"/>
          <p:cNvSpPr txBox="1"/>
          <p:nvPr/>
        </p:nvSpPr>
        <p:spPr>
          <a:xfrm>
            <a:off x="378372" y="872359"/>
            <a:ext cx="259605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Logistic</a:t>
            </a:r>
            <a:r>
              <a:rPr kumimoji="0" lang="en-US" sz="1400" b="0" i="0" u="none" strike="noStrike" cap="none" spc="0" normalizeH="0" dirty="0">
                <a:ln>
                  <a:noFill/>
                </a:ln>
                <a:solidFill>
                  <a:srgbClr val="000000"/>
                </a:solidFill>
                <a:effectLst/>
                <a:uFillTx/>
                <a:latin typeface="+mn-lt"/>
                <a:ea typeface="+mn-ea"/>
                <a:cs typeface="+mn-cs"/>
                <a:sym typeface="Calibri"/>
              </a:rPr>
              <a:t> </a:t>
            </a:r>
            <a:r>
              <a:rPr kumimoji="0" lang="en-US" sz="1400" b="0" i="0" u="none" strike="noStrike" cap="none" spc="0" normalizeH="0" baseline="0" dirty="0">
                <a:ln>
                  <a:noFill/>
                </a:ln>
                <a:solidFill>
                  <a:srgbClr val="000000"/>
                </a:solidFill>
                <a:effectLst/>
                <a:uFillTx/>
                <a:latin typeface="+mn-lt"/>
                <a:ea typeface="+mn-ea"/>
                <a:cs typeface="+mn-cs"/>
                <a:sym typeface="Calibri"/>
              </a:rPr>
              <a:t>regression</a:t>
            </a:r>
          </a:p>
        </p:txBody>
      </p:sp>
      <p:cxnSp>
        <p:nvCxnSpPr>
          <p:cNvPr id="18" name="Straight Connector 17"/>
          <p:cNvCxnSpPr/>
          <p:nvPr/>
        </p:nvCxnSpPr>
        <p:spPr>
          <a:xfrm>
            <a:off x="4384916" y="609599"/>
            <a:ext cx="0" cy="389998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416739"/>
            <a:ext cx="3983421" cy="2379653"/>
          </a:xfrm>
          <a:prstGeom prst="rect">
            <a:avLst/>
          </a:prstGeom>
        </p:spPr>
      </p:pic>
      <p:sp>
        <p:nvSpPr>
          <p:cNvPr id="7" name="TextBox 6"/>
          <p:cNvSpPr txBox="1"/>
          <p:nvPr/>
        </p:nvSpPr>
        <p:spPr>
          <a:xfrm>
            <a:off x="4645572" y="872359"/>
            <a:ext cx="4172606"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Mainly used for binary classification.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Mainly called as logistic function or Sigmoid function.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Helps plot a S shaped curve where any given real value can be plotted between 0 and 1.</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1/ (1 + e^-value)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If x is input, B0 is intercept, B1 is coefficient and y is the output then y = 1/(1+e^-(B0+B1x)</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Logistic regression will model the probability of the default class.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Such predicted probabilities are then converted to 0 or 1, based on threshold values for a given problem. </a:t>
            </a:r>
          </a:p>
          <a:p>
            <a:pPr marR="0" algn="l" defTabSz="457200" rtl="0" fontAlgn="auto" latinLnBrk="0" hangingPunct="0">
              <a:lnSpc>
                <a:spcPct val="100000"/>
              </a:lnSpc>
              <a:spcBef>
                <a:spcPts val="0"/>
              </a:spcBef>
              <a:spcAft>
                <a:spcPts val="0"/>
              </a:spcAft>
              <a:buClrTx/>
              <a:buSzTx/>
              <a:tabLst/>
            </a:pPr>
            <a:r>
              <a:rPr lang="en-US" sz="1400" dirty="0"/>
              <a:t>	</a:t>
            </a:r>
          </a:p>
        </p:txBody>
      </p:sp>
    </p:spTree>
    <p:extLst>
      <p:ext uri="{BB962C8B-B14F-4D97-AF65-F5344CB8AC3E}">
        <p14:creationId xmlns:p14="http://schemas.microsoft.com/office/powerpoint/2010/main" val="37558303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 - 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26</a:t>
            </a:fld>
            <a:endParaRPr sz="1050">
              <a:latin typeface="Arial"/>
              <a:cs typeface="Arial"/>
            </a:endParaRPr>
          </a:p>
        </p:txBody>
      </p:sp>
      <p:sp>
        <p:nvSpPr>
          <p:cNvPr id="5" name="TextBox 4"/>
          <p:cNvSpPr txBox="1"/>
          <p:nvPr/>
        </p:nvSpPr>
        <p:spPr>
          <a:xfrm>
            <a:off x="411982" y="844062"/>
            <a:ext cx="7978392"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Tx/>
              <a:buAutoNum type="arabicPeriod"/>
            </a:pPr>
            <a:r>
              <a:rPr lang="en-US" sz="1400" dirty="0"/>
              <a:t>Import the necessary libraries. Numpy, Pandas and </a:t>
            </a:r>
            <a:r>
              <a:rPr lang="en-US" sz="1400" dirty="0" err="1"/>
              <a:t>Matplotlib</a:t>
            </a:r>
            <a:r>
              <a:rPr lang="en-US" sz="1400" dirty="0"/>
              <a:t>.</a:t>
            </a:r>
          </a:p>
          <a:p>
            <a:pPr marL="342900" indent="-342900">
              <a:buFontTx/>
              <a:buAutoNum type="arabicPeriod"/>
            </a:pPr>
            <a:r>
              <a:rPr lang="en-US" sz="1400" dirty="0"/>
              <a:t>Read the csv file into a </a:t>
            </a:r>
            <a:r>
              <a:rPr lang="en-US" sz="1400" dirty="0" err="1"/>
              <a:t>dataframe</a:t>
            </a:r>
            <a:r>
              <a:rPr lang="en-US" sz="1400" dirty="0"/>
              <a:t>.</a:t>
            </a:r>
          </a:p>
          <a:p>
            <a:pPr marL="342900" indent="-342900">
              <a:buFontTx/>
              <a:buAutoNum type="arabicPeriod"/>
            </a:pPr>
            <a:r>
              <a:rPr lang="en-US" sz="1400" dirty="0"/>
              <a:t>Standardize the data, if necessary. Use </a:t>
            </a:r>
            <a:r>
              <a:rPr lang="en-US" sz="1400" dirty="0" err="1"/>
              <a:t>StandardScaler</a:t>
            </a:r>
            <a:r>
              <a:rPr lang="en-US" sz="1400" dirty="0"/>
              <a:t> here.</a:t>
            </a:r>
          </a:p>
          <a:p>
            <a:pPr marL="342900" indent="-342900">
              <a:buFontTx/>
              <a:buAutoNum type="arabicPeriod"/>
            </a:pPr>
            <a:r>
              <a:rPr lang="en-US" sz="1400" dirty="0"/>
              <a:t>Split data into dependent and independent variable. </a:t>
            </a:r>
          </a:p>
          <a:p>
            <a:pPr marL="342900" indent="-342900">
              <a:buFontTx/>
              <a:buAutoNum type="arabicPeriod"/>
            </a:pPr>
            <a:r>
              <a:rPr lang="en-US" sz="1400" dirty="0"/>
              <a:t>From </a:t>
            </a:r>
            <a:r>
              <a:rPr lang="en-US" sz="1400" dirty="0" err="1"/>
              <a:t>scikit</a:t>
            </a:r>
            <a:r>
              <a:rPr lang="en-US" sz="1400" dirty="0"/>
              <a:t> learn library import </a:t>
            </a:r>
            <a:r>
              <a:rPr lang="en-US" sz="1400" dirty="0" err="1"/>
              <a:t>LogisticRegression</a:t>
            </a:r>
            <a:r>
              <a:rPr lang="en-US" sz="1400" dirty="0"/>
              <a:t>.</a:t>
            </a:r>
          </a:p>
          <a:p>
            <a:pPr marL="342900" indent="-342900">
              <a:buFontTx/>
              <a:buAutoNum type="arabicPeriod"/>
            </a:pPr>
            <a:r>
              <a:rPr lang="en-US" sz="1400" dirty="0"/>
              <a:t>Pass in the dependent and independent variable.</a:t>
            </a:r>
          </a:p>
          <a:p>
            <a:pPr marL="342900" indent="-342900">
              <a:buFontTx/>
              <a:buAutoNum type="arabicPeriod"/>
            </a:pPr>
            <a:r>
              <a:rPr lang="en-US" sz="1400" dirty="0"/>
              <a:t>Predict the data.</a:t>
            </a:r>
          </a:p>
        </p:txBody>
      </p:sp>
      <p:pic>
        <p:nvPicPr>
          <p:cNvPr id="6" name="Picture 5"/>
          <p:cNvPicPr>
            <a:picLocks noChangeAspect="1"/>
          </p:cNvPicPr>
          <p:nvPr/>
        </p:nvPicPr>
        <p:blipFill>
          <a:blip r:embed="rId2"/>
          <a:stretch>
            <a:fillRect/>
          </a:stretch>
        </p:blipFill>
        <p:spPr>
          <a:xfrm>
            <a:off x="487680" y="3157537"/>
            <a:ext cx="2978206" cy="1498546"/>
          </a:xfrm>
          <a:prstGeom prst="rect">
            <a:avLst/>
          </a:prstGeom>
        </p:spPr>
      </p:pic>
      <p:sp>
        <p:nvSpPr>
          <p:cNvPr id="8" name="TextBox 7"/>
          <p:cNvSpPr txBox="1"/>
          <p:nvPr/>
        </p:nvSpPr>
        <p:spPr>
          <a:xfrm>
            <a:off x="487680" y="2689121"/>
            <a:ext cx="1434235"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Sample data</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987464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 - 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27</a:t>
            </a:fld>
            <a:endParaRPr sz="1050">
              <a:latin typeface="Arial"/>
              <a:cs typeface="Arial"/>
            </a:endParaRPr>
          </a:p>
        </p:txBody>
      </p:sp>
      <p:sp>
        <p:nvSpPr>
          <p:cNvPr id="5" name="TextBox 4"/>
          <p:cNvSpPr txBox="1"/>
          <p:nvPr/>
        </p:nvSpPr>
        <p:spPr>
          <a:xfrm>
            <a:off x="411982" y="844062"/>
            <a:ext cx="7978392"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Tx/>
              <a:buAutoNum type="arabicPeriod"/>
            </a:pPr>
            <a:r>
              <a:rPr lang="en-US" sz="1400" dirty="0"/>
              <a:t>Import the dataset into a variable using </a:t>
            </a:r>
            <a:r>
              <a:rPr lang="en-US" sz="1400" dirty="0" err="1"/>
              <a:t>read_csv</a:t>
            </a:r>
            <a:r>
              <a:rPr lang="en-US" sz="1400" dirty="0"/>
              <a:t> method.</a:t>
            </a:r>
          </a:p>
          <a:p>
            <a:pPr marL="342900" indent="-342900">
              <a:buFontTx/>
              <a:buAutoNum type="arabicPeriod"/>
            </a:pPr>
            <a:r>
              <a:rPr lang="en-US" sz="1400" dirty="0"/>
              <a:t>Assign column names to the columns.</a:t>
            </a:r>
          </a:p>
          <a:p>
            <a:pPr marL="342900" indent="-342900">
              <a:buFontTx/>
              <a:buAutoNum type="arabicPeriod"/>
            </a:pPr>
            <a:r>
              <a:rPr lang="en-US" sz="1400" dirty="0"/>
              <a:t>Print a sample of records and check whether import is successful.</a:t>
            </a:r>
          </a:p>
        </p:txBody>
      </p:sp>
      <p:pic>
        <p:nvPicPr>
          <p:cNvPr id="2" name="Picture 1"/>
          <p:cNvPicPr>
            <a:picLocks noChangeAspect="1"/>
          </p:cNvPicPr>
          <p:nvPr/>
        </p:nvPicPr>
        <p:blipFill>
          <a:blip r:embed="rId3"/>
          <a:stretch>
            <a:fillRect/>
          </a:stretch>
        </p:blipFill>
        <p:spPr>
          <a:xfrm>
            <a:off x="587374" y="1827347"/>
            <a:ext cx="5435053" cy="2282198"/>
          </a:xfrm>
          <a:prstGeom prst="rect">
            <a:avLst/>
          </a:prstGeom>
        </p:spPr>
      </p:pic>
      <p:graphicFrame>
        <p:nvGraphicFramePr>
          <p:cNvPr id="4" name="Object 3"/>
          <p:cNvGraphicFramePr>
            <a:graphicFrameLocks noChangeAspect="1"/>
          </p:cNvGraphicFramePr>
          <p:nvPr>
            <p:extLst>
              <p:ext uri="{D42A27DB-BD31-4B8C-83A1-F6EECF244321}">
                <p14:modId xmlns:p14="http://schemas.microsoft.com/office/powerpoint/2010/main" val="3419351637"/>
              </p:ext>
            </p:extLst>
          </p:nvPr>
        </p:nvGraphicFramePr>
        <p:xfrm>
          <a:off x="6910551" y="2033977"/>
          <a:ext cx="914400" cy="771525"/>
        </p:xfrm>
        <a:graphic>
          <a:graphicData uri="http://schemas.openxmlformats.org/presentationml/2006/ole">
            <mc:AlternateContent xmlns:mc="http://schemas.openxmlformats.org/markup-compatibility/2006">
              <mc:Choice xmlns:v="urn:schemas-microsoft-com:vml" Requires="v">
                <p:oleObj spid="_x0000_s2050" name="Macro-Enabled Worksheet" showAsIcon="1" r:id="rId4" imgW="914400" imgH="771480" progId="Excel.SheetMacroEnabled.12">
                  <p:embed/>
                </p:oleObj>
              </mc:Choice>
              <mc:Fallback>
                <p:oleObj name="Macro-Enabled Worksheet" showAsIcon="1" r:id="rId4" imgW="914400" imgH="771480" progId="Excel.SheetMacroEnabled.12">
                  <p:embed/>
                  <p:pic>
                    <p:nvPicPr>
                      <p:cNvPr id="4" name="Object 3"/>
                      <p:cNvPicPr/>
                      <p:nvPr/>
                    </p:nvPicPr>
                    <p:blipFill>
                      <a:blip r:embed="rId5"/>
                      <a:stretch>
                        <a:fillRect/>
                      </a:stretch>
                    </p:blipFill>
                    <p:spPr>
                      <a:xfrm>
                        <a:off x="6910551" y="2033977"/>
                        <a:ext cx="914400" cy="771525"/>
                      </a:xfrm>
                      <a:prstGeom prst="rect">
                        <a:avLst/>
                      </a:prstGeom>
                    </p:spPr>
                  </p:pic>
                </p:oleObj>
              </mc:Fallback>
            </mc:AlternateContent>
          </a:graphicData>
        </a:graphic>
      </p:graphicFrame>
    </p:spTree>
    <p:extLst>
      <p:ext uri="{BB962C8B-B14F-4D97-AF65-F5344CB8AC3E}">
        <p14:creationId xmlns:p14="http://schemas.microsoft.com/office/powerpoint/2010/main" val="250994883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 - 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28</a:t>
            </a:fld>
            <a:endParaRPr sz="1050">
              <a:latin typeface="Arial"/>
              <a:cs typeface="Arial"/>
            </a:endParaRPr>
          </a:p>
        </p:txBody>
      </p:sp>
      <p:sp>
        <p:nvSpPr>
          <p:cNvPr id="5" name="TextBox 4"/>
          <p:cNvSpPr txBox="1"/>
          <p:nvPr/>
        </p:nvSpPr>
        <p:spPr>
          <a:xfrm>
            <a:off x="411982" y="844062"/>
            <a:ext cx="7978392"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Tx/>
              <a:buAutoNum type="arabicPeriod"/>
            </a:pPr>
            <a:r>
              <a:rPr lang="en-US" sz="1400" dirty="0"/>
              <a:t>Split the data into dependent and independent variables. </a:t>
            </a:r>
          </a:p>
          <a:p>
            <a:pPr marL="342900" indent="-342900">
              <a:buFontTx/>
              <a:buAutoNum type="arabicPeriod"/>
            </a:pPr>
            <a:r>
              <a:rPr lang="en-US" sz="1400" dirty="0"/>
              <a:t>X – independent variables</a:t>
            </a:r>
          </a:p>
          <a:p>
            <a:pPr marL="342900" indent="-342900">
              <a:buFontTx/>
              <a:buAutoNum type="arabicPeriod"/>
            </a:pPr>
            <a:r>
              <a:rPr lang="en-US" sz="1400" dirty="0"/>
              <a:t>Y – dependent variable</a:t>
            </a:r>
          </a:p>
        </p:txBody>
      </p:sp>
      <p:pic>
        <p:nvPicPr>
          <p:cNvPr id="4" name="Picture 3"/>
          <p:cNvPicPr>
            <a:picLocks noChangeAspect="1"/>
          </p:cNvPicPr>
          <p:nvPr/>
        </p:nvPicPr>
        <p:blipFill>
          <a:blip r:embed="rId2"/>
          <a:stretch>
            <a:fillRect/>
          </a:stretch>
        </p:blipFill>
        <p:spPr>
          <a:xfrm>
            <a:off x="487680" y="1827347"/>
            <a:ext cx="6682501" cy="1780586"/>
          </a:xfrm>
          <a:prstGeom prst="rect">
            <a:avLst/>
          </a:prstGeom>
        </p:spPr>
      </p:pic>
    </p:spTree>
    <p:extLst>
      <p:ext uri="{BB962C8B-B14F-4D97-AF65-F5344CB8AC3E}">
        <p14:creationId xmlns:p14="http://schemas.microsoft.com/office/powerpoint/2010/main" val="6091922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 - 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29</a:t>
            </a:fld>
            <a:endParaRPr sz="1050">
              <a:latin typeface="Arial"/>
              <a:cs typeface="Arial"/>
            </a:endParaRPr>
          </a:p>
        </p:txBody>
      </p:sp>
      <p:sp>
        <p:nvSpPr>
          <p:cNvPr id="5" name="TextBox 4"/>
          <p:cNvSpPr txBox="1"/>
          <p:nvPr/>
        </p:nvSpPr>
        <p:spPr>
          <a:xfrm>
            <a:off x="411982" y="844062"/>
            <a:ext cx="7978392"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Create an instance of </a:t>
            </a:r>
            <a:r>
              <a:rPr lang="en-US" sz="1400" dirty="0" err="1"/>
              <a:t>LogisticRegression</a:t>
            </a:r>
            <a:r>
              <a:rPr lang="en-US" sz="1400" dirty="0"/>
              <a:t>.</a:t>
            </a:r>
          </a:p>
          <a:p>
            <a:pPr marL="342900" indent="-342900">
              <a:buAutoNum type="arabicPeriod"/>
            </a:pPr>
            <a:r>
              <a:rPr lang="en-US" sz="1400" dirty="0"/>
              <a:t>Fit the data into the instance created.</a:t>
            </a:r>
          </a:p>
          <a:p>
            <a:pPr marL="342900" indent="-342900">
              <a:buAutoNum type="arabicPeriod"/>
            </a:pPr>
            <a:r>
              <a:rPr lang="en-US" sz="1400" dirty="0"/>
              <a:t>Predict the output for the new data that the model is yet to see.</a:t>
            </a:r>
          </a:p>
        </p:txBody>
      </p:sp>
      <p:pic>
        <p:nvPicPr>
          <p:cNvPr id="6" name="Picture 5"/>
          <p:cNvPicPr>
            <a:picLocks noChangeAspect="1"/>
          </p:cNvPicPr>
          <p:nvPr/>
        </p:nvPicPr>
        <p:blipFill>
          <a:blip r:embed="rId2"/>
          <a:stretch>
            <a:fillRect/>
          </a:stretch>
        </p:blipFill>
        <p:spPr>
          <a:xfrm>
            <a:off x="508000" y="1715611"/>
            <a:ext cx="7820025" cy="3257550"/>
          </a:xfrm>
          <a:prstGeom prst="rect">
            <a:avLst/>
          </a:prstGeom>
        </p:spPr>
      </p:pic>
    </p:spTree>
    <p:extLst>
      <p:ext uri="{BB962C8B-B14F-4D97-AF65-F5344CB8AC3E}">
        <p14:creationId xmlns:p14="http://schemas.microsoft.com/office/powerpoint/2010/main" val="8794438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4384675" cy="331788"/>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Normal Distribution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3</a:t>
            </a:fld>
            <a:endParaRPr sz="1050">
              <a:latin typeface="Arial"/>
              <a:cs typeface="Arial"/>
            </a:endParaRPr>
          </a:p>
        </p:txBody>
      </p:sp>
      <p:sp>
        <p:nvSpPr>
          <p:cNvPr id="41" name="TextBox 40"/>
          <p:cNvSpPr txBox="1"/>
          <p:nvPr/>
        </p:nvSpPr>
        <p:spPr>
          <a:xfrm>
            <a:off x="5287403" y="2773952"/>
            <a:ext cx="3318116"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t>Properties:</a:t>
            </a:r>
          </a:p>
          <a:p>
            <a:r>
              <a:rPr lang="en-US" sz="1400" dirty="0"/>
              <a:t>1. Bell Shape curve.</a:t>
            </a:r>
          </a:p>
          <a:p>
            <a:r>
              <a:rPr lang="en-US" sz="1400" dirty="0"/>
              <a:t>2. The mean and median are equal.</a:t>
            </a:r>
          </a:p>
          <a:p>
            <a:r>
              <a:rPr lang="en-US" sz="1400" dirty="0"/>
              <a:t>3. 68% of the data falls within 1 standard deviation.</a:t>
            </a:r>
          </a:p>
          <a:p>
            <a:r>
              <a:rPr kumimoji="0" lang="en-US" sz="1400" b="0" i="0" u="none" strike="noStrike" cap="none" spc="0" normalizeH="0" baseline="0" dirty="0">
                <a:ln>
                  <a:noFill/>
                </a:ln>
                <a:solidFill>
                  <a:srgbClr val="000000"/>
                </a:solidFill>
                <a:effectLst/>
                <a:uFillTx/>
                <a:sym typeface="Calibri"/>
              </a:rPr>
              <a:t>4. Symmetrical</a:t>
            </a:r>
            <a:r>
              <a:rPr kumimoji="0" lang="en-US" sz="1400" b="0" i="0" u="none" strike="noStrike" cap="none" spc="0" normalizeH="0" dirty="0">
                <a:ln>
                  <a:noFill/>
                </a:ln>
                <a:solidFill>
                  <a:srgbClr val="000000"/>
                </a:solidFill>
                <a:effectLst/>
                <a:uFillTx/>
                <a:sym typeface="Calibri"/>
              </a:rPr>
              <a:t> about the mean.</a:t>
            </a:r>
            <a:endParaRPr kumimoji="0" lang="en-US" sz="1400" b="0" i="0" u="none" strike="noStrike" cap="none" spc="0" normalizeH="0" baseline="0" dirty="0">
              <a:ln>
                <a:noFill/>
              </a:ln>
              <a:solidFill>
                <a:srgbClr val="000000"/>
              </a:solidFill>
              <a:effectLst/>
              <a:uFillTx/>
              <a:sym typeface="Calibri"/>
            </a:endParaRPr>
          </a:p>
        </p:txBody>
      </p:sp>
      <p:sp>
        <p:nvSpPr>
          <p:cNvPr id="14" name="TextBox 13"/>
          <p:cNvSpPr txBox="1"/>
          <p:nvPr/>
        </p:nvSpPr>
        <p:spPr>
          <a:xfrm>
            <a:off x="5307724" y="1213640"/>
            <a:ext cx="3318116"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t>A normal distribution is an arrangement of a data set in which most values cluster in the middle of the range and the rest narrow down symmetrically towards extreme.</a:t>
            </a:r>
            <a:endParaRPr kumimoji="0" lang="en-US" sz="1400" b="0" i="0" u="none" strike="noStrike" cap="none" spc="0" normalizeH="0" baseline="0" dirty="0">
              <a:ln>
                <a:noFill/>
              </a:ln>
              <a:solidFill>
                <a:srgbClr val="000000"/>
              </a:solidFill>
              <a:effectLst/>
              <a:uFillTx/>
              <a:sym typeface="Calibri"/>
            </a:endParaRPr>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954401"/>
            <a:ext cx="4769945" cy="3204544"/>
          </a:xfrm>
          <a:prstGeom prst="rect">
            <a:avLst/>
          </a:prstGeom>
        </p:spPr>
      </p:pic>
      <p:sp>
        <p:nvSpPr>
          <p:cNvPr id="5" name="TextBox 4"/>
          <p:cNvSpPr txBox="1"/>
          <p:nvPr/>
        </p:nvSpPr>
        <p:spPr>
          <a:xfrm>
            <a:off x="508000" y="4509582"/>
            <a:ext cx="704893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t>https://tg.m.wikipedia.org/wiki/%D0%90%D0%BA%D1%81:Normal_distribution_and_scales.gif</a:t>
            </a:r>
            <a:endParaRPr kumimoji="0" lang="en-US" sz="11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861463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Logistic regression - metrics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30</a:t>
            </a:fld>
            <a:endParaRPr sz="1050">
              <a:latin typeface="Arial"/>
              <a:cs typeface="Arial"/>
            </a:endParaRPr>
          </a:p>
        </p:txBody>
      </p:sp>
      <p:sp>
        <p:nvSpPr>
          <p:cNvPr id="5" name="TextBox 4"/>
          <p:cNvSpPr txBox="1"/>
          <p:nvPr/>
        </p:nvSpPr>
        <p:spPr>
          <a:xfrm>
            <a:off x="411982" y="844062"/>
            <a:ext cx="7978392"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False negative – outcome where the model incorrectly predicts the negative class.</a:t>
            </a:r>
          </a:p>
          <a:p>
            <a:pPr marL="342900" indent="-342900">
              <a:buAutoNum type="arabicPeriod"/>
            </a:pPr>
            <a:r>
              <a:rPr lang="en-US" sz="1400" dirty="0"/>
              <a:t>False positive – outcome where the model incorrectly predicts the positive class.</a:t>
            </a:r>
          </a:p>
          <a:p>
            <a:pPr marL="342900" indent="-342900">
              <a:buAutoNum type="arabicPeriod"/>
            </a:pPr>
            <a:r>
              <a:rPr lang="en-US" sz="1400" dirty="0"/>
              <a:t>Accuracy score – helps determine how accurate the classification is.</a:t>
            </a:r>
          </a:p>
          <a:p>
            <a:pPr marL="342900" indent="-342900">
              <a:buAutoNum type="arabicPeriod"/>
            </a:pPr>
            <a:r>
              <a:rPr lang="en-US" sz="1400" dirty="0"/>
              <a:t>Confusion matrix – a table which summarizes the results of the algorithm.</a:t>
            </a:r>
          </a:p>
          <a:p>
            <a:pPr marL="342900" indent="-342900">
              <a:buAutoNum type="arabicPeriod"/>
            </a:pPr>
            <a:r>
              <a:rPr lang="en-US" sz="1400" dirty="0"/>
              <a:t>Recall score – refers to the percentage of total relevant results correctly classified by the algorithm.</a:t>
            </a:r>
          </a:p>
          <a:p>
            <a:pPr marL="342900" indent="-342900">
              <a:buAutoNum type="arabicPeriod"/>
            </a:pPr>
            <a:r>
              <a:rPr lang="en-US" sz="1400" dirty="0"/>
              <a:t>Precision score – refers to the percentage of your results which are relevant.</a:t>
            </a:r>
          </a:p>
        </p:txBody>
      </p:sp>
      <p:pic>
        <p:nvPicPr>
          <p:cNvPr id="4" name="Picture 3"/>
          <p:cNvPicPr>
            <a:picLocks noChangeAspect="1"/>
          </p:cNvPicPr>
          <p:nvPr/>
        </p:nvPicPr>
        <p:blipFill>
          <a:blip r:embed="rId2"/>
          <a:stretch>
            <a:fillRect/>
          </a:stretch>
        </p:blipFill>
        <p:spPr>
          <a:xfrm>
            <a:off x="820967" y="2229055"/>
            <a:ext cx="2063747" cy="895350"/>
          </a:xfrm>
          <a:prstGeom prst="rect">
            <a:avLst/>
          </a:prstGeom>
        </p:spPr>
      </p:pic>
      <p:pic>
        <p:nvPicPr>
          <p:cNvPr id="6" name="Picture 5"/>
          <p:cNvPicPr>
            <a:picLocks noChangeAspect="1"/>
          </p:cNvPicPr>
          <p:nvPr/>
        </p:nvPicPr>
        <p:blipFill>
          <a:blip r:embed="rId3"/>
          <a:stretch>
            <a:fillRect/>
          </a:stretch>
        </p:blipFill>
        <p:spPr>
          <a:xfrm>
            <a:off x="6018149" y="2271959"/>
            <a:ext cx="2019954" cy="742950"/>
          </a:xfrm>
          <a:prstGeom prst="rect">
            <a:avLst/>
          </a:prstGeom>
        </p:spPr>
      </p:pic>
      <p:pic>
        <p:nvPicPr>
          <p:cNvPr id="7" name="Picture 6"/>
          <p:cNvPicPr>
            <a:picLocks noChangeAspect="1"/>
          </p:cNvPicPr>
          <p:nvPr/>
        </p:nvPicPr>
        <p:blipFill>
          <a:blip r:embed="rId4"/>
          <a:stretch>
            <a:fillRect/>
          </a:stretch>
        </p:blipFill>
        <p:spPr>
          <a:xfrm>
            <a:off x="2924032" y="2229055"/>
            <a:ext cx="2954292" cy="1123950"/>
          </a:xfrm>
          <a:prstGeom prst="rect">
            <a:avLst/>
          </a:prstGeom>
        </p:spPr>
      </p:pic>
      <p:pic>
        <p:nvPicPr>
          <p:cNvPr id="8" name="Picture 7"/>
          <p:cNvPicPr>
            <a:picLocks noChangeAspect="1"/>
          </p:cNvPicPr>
          <p:nvPr/>
        </p:nvPicPr>
        <p:blipFill>
          <a:blip r:embed="rId5"/>
          <a:stretch>
            <a:fillRect/>
          </a:stretch>
        </p:blipFill>
        <p:spPr>
          <a:xfrm>
            <a:off x="1046479" y="3353005"/>
            <a:ext cx="5410200" cy="1534681"/>
          </a:xfrm>
          <a:prstGeom prst="rect">
            <a:avLst/>
          </a:prstGeom>
        </p:spPr>
      </p:pic>
    </p:spTree>
    <p:extLst>
      <p:ext uri="{BB962C8B-B14F-4D97-AF65-F5344CB8AC3E}">
        <p14:creationId xmlns:p14="http://schemas.microsoft.com/office/powerpoint/2010/main" val="20440810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Thank you!</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31</a:t>
            </a:fld>
            <a:endParaRPr sz="1050">
              <a:latin typeface="Arial"/>
              <a:cs typeface="Arial"/>
            </a:endParaRPr>
          </a:p>
        </p:txBody>
      </p:sp>
      <p:sp>
        <p:nvSpPr>
          <p:cNvPr id="2" name="TextBox 1"/>
          <p:cNvSpPr txBox="1"/>
          <p:nvPr/>
        </p:nvSpPr>
        <p:spPr>
          <a:xfrm>
            <a:off x="3626661" y="4140252"/>
            <a:ext cx="116585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mn-lt"/>
                <a:ea typeface="+mn-ea"/>
                <a:cs typeface="+mn-cs"/>
                <a:sym typeface="Calibri"/>
              </a:rPr>
              <a:t>Thanks!</a:t>
            </a:r>
          </a:p>
        </p:txBody>
      </p:sp>
      <p:sp>
        <p:nvSpPr>
          <p:cNvPr id="4" name="TextBox 3"/>
          <p:cNvSpPr txBox="1"/>
          <p:nvPr/>
        </p:nvSpPr>
        <p:spPr>
          <a:xfrm>
            <a:off x="254000" y="995012"/>
            <a:ext cx="8555585"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b="1" dirty="0"/>
              <a:t>Post reads</a:t>
            </a:r>
          </a:p>
          <a:p>
            <a:pPr marL="342900" indent="-342900">
              <a:buAutoNum type="arabicPeriod"/>
            </a:pPr>
            <a:r>
              <a:rPr lang="en-US" sz="1400" dirty="0">
                <a:hlinkClick r:id="rId2"/>
              </a:rPr>
              <a:t>https://www.simplilearn.com/10-algorithms-machine-learning-engineers-need-to-know-article</a:t>
            </a:r>
            <a:endParaRPr lang="en-US" sz="1400" dirty="0"/>
          </a:p>
          <a:p>
            <a:pPr marL="342900" indent="-342900">
              <a:buAutoNum type="arabicPeriod"/>
            </a:pPr>
            <a:r>
              <a:rPr lang="en-US" sz="1400" dirty="0">
                <a:hlinkClick r:id="rId3"/>
              </a:rPr>
              <a:t>https://www.sas.com/en_ie/insights/articles/analytics/machine-learning-algorithms.html</a:t>
            </a:r>
            <a:endParaRPr lang="en-US" sz="1400" dirty="0"/>
          </a:p>
          <a:p>
            <a:pPr marL="342900" indent="-342900">
              <a:buAutoNum type="arabicPeriod"/>
            </a:pPr>
            <a:r>
              <a:rPr lang="en-US" sz="1400" dirty="0">
                <a:hlinkClick r:id="rId4"/>
              </a:rPr>
              <a:t>https://www.edx.org/course/</a:t>
            </a:r>
            <a:r>
              <a:rPr lang="en-US" sz="1400">
                <a:hlinkClick r:id="rId4"/>
              </a:rPr>
              <a:t>essential-math-for-machine-learning-python-edition-3</a:t>
            </a:r>
            <a:r>
              <a:rPr lang="en-US" sz="1400"/>
              <a:t> </a:t>
            </a:r>
            <a:endParaRPr lang="en-US" sz="1400" dirty="0"/>
          </a:p>
          <a:p>
            <a:pPr marL="342900" indent="-342900">
              <a:buAutoNum type="arabicPeriod"/>
            </a:pPr>
            <a:r>
              <a:rPr lang="en-US" sz="1400" dirty="0">
                <a:hlinkClick r:id="rId5"/>
              </a:rPr>
              <a:t>https://mml-book.github.io/</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5314578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48995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Normal Distribution – Mean, Median, Mode, Standard Deviation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4</a:t>
            </a:fld>
            <a:endParaRPr sz="1050">
              <a:latin typeface="Arial"/>
              <a:cs typeface="Arial"/>
            </a:endParaRPr>
          </a:p>
        </p:txBody>
      </p:sp>
      <p:pic>
        <p:nvPicPr>
          <p:cNvPr id="42" name="Picture 4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3440" y="676342"/>
            <a:ext cx="2204479" cy="3485755"/>
          </a:xfrm>
          <a:prstGeom prst="rect">
            <a:avLst/>
          </a:prstGeom>
        </p:spPr>
      </p:pic>
      <p:sp>
        <p:nvSpPr>
          <p:cNvPr id="43" name="TextBox 42"/>
          <p:cNvSpPr txBox="1"/>
          <p:nvPr/>
        </p:nvSpPr>
        <p:spPr>
          <a:xfrm>
            <a:off x="508000" y="4509582"/>
            <a:ext cx="7048938"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3"/>
              </a:rPr>
              <a:t>https://commons.wikimedia.org/wiki/File:Visualisation_mode_median_mean.svg</a:t>
            </a:r>
            <a:endParaRPr lang="en-US" sz="1100" dirty="0"/>
          </a:p>
          <a:p>
            <a:r>
              <a:rPr lang="en-US" sz="1100" dirty="0">
                <a:hlinkClick r:id="rId4"/>
              </a:rPr>
              <a:t>https://commons.wikimedia.org/wiki/File:Visualization_of_standard_deviation.svg</a:t>
            </a:r>
            <a:endParaRPr kumimoji="0" lang="en-US" sz="1100" b="0" i="0" u="none" strike="noStrike" cap="none" spc="0" normalizeH="0" baseline="0" dirty="0">
              <a:ln>
                <a:noFill/>
              </a:ln>
              <a:solidFill>
                <a:srgbClr val="000000"/>
              </a:solidFill>
              <a:effectLst/>
              <a:uFillTx/>
              <a:sym typeface="Calibri"/>
            </a:endParaRPr>
          </a:p>
        </p:txBody>
      </p:sp>
      <p:sp>
        <p:nvSpPr>
          <p:cNvPr id="44" name="TextBox 43"/>
          <p:cNvSpPr txBox="1"/>
          <p:nvPr/>
        </p:nvSpPr>
        <p:spPr>
          <a:xfrm>
            <a:off x="4768543" y="849701"/>
            <a:ext cx="3857297" cy="310854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Mean,</a:t>
            </a:r>
            <a:r>
              <a:rPr lang="en-US" sz="1400" dirty="0"/>
              <a:t> median and mode are three widely used averages in Statistics.</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r>
              <a:rPr lang="en-US" sz="1400" dirty="0"/>
              <a:t>Mean = Add all the values and divide it by the total number of values.</a:t>
            </a:r>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Median</a:t>
            </a:r>
            <a:r>
              <a:rPr kumimoji="0" lang="en-US" sz="1400" b="0" i="0" u="none" strike="noStrike" cap="none" spc="0" normalizeH="0" dirty="0">
                <a:ln>
                  <a:noFill/>
                </a:ln>
                <a:solidFill>
                  <a:srgbClr val="000000"/>
                </a:solidFill>
                <a:effectLst/>
                <a:uFillTx/>
                <a:sym typeface="Calibri"/>
              </a:rPr>
              <a:t> = The center or middle value in the given list of values.</a:t>
            </a:r>
            <a:endParaRPr lang="en-US" sz="1400" baseline="0" dirty="0"/>
          </a:p>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dirty="0">
                <a:ln>
                  <a:noFill/>
                </a:ln>
                <a:solidFill>
                  <a:srgbClr val="000000"/>
                </a:solidFill>
                <a:effectLst/>
                <a:uFillTx/>
                <a:sym typeface="Calibri"/>
              </a:rPr>
              <a:t>Mode = The value that occurs the most often in the given list of values</a:t>
            </a:r>
          </a:p>
          <a:p>
            <a:pPr marL="0" marR="0" indent="0" algn="l" defTabSz="457200" rtl="0" fontAlgn="auto" latinLnBrk="0" hangingPunct="0">
              <a:lnSpc>
                <a:spcPct val="100000"/>
              </a:lnSpc>
              <a:spcBef>
                <a:spcPts val="0"/>
              </a:spcBef>
              <a:spcAft>
                <a:spcPts val="0"/>
              </a:spcAft>
              <a:buClrTx/>
              <a:buSzTx/>
              <a:buFontTx/>
              <a:buNone/>
              <a:tabLst/>
            </a:pPr>
            <a:r>
              <a:rPr lang="en-US" sz="1400" baseline="0" dirty="0"/>
              <a:t>Standard deviation = It</a:t>
            </a:r>
            <a:r>
              <a:rPr lang="en-US" sz="1400" dirty="0"/>
              <a:t> is used to measure the spread of the data from mean value. A low SD means values are closer to the mean whereas a high SD means values are spread out from the mean value.</a:t>
            </a:r>
            <a:endParaRPr kumimoji="0" lang="en-US" sz="1400" b="0" i="0" u="none" strike="noStrike" cap="none" spc="0" normalizeH="0" baseline="0" dirty="0">
              <a:ln>
                <a:noFill/>
              </a:ln>
              <a:solidFill>
                <a:srgbClr val="000000"/>
              </a:solidFill>
              <a:effectLst/>
              <a:uFillTx/>
              <a:sym typeface="Calibri"/>
            </a:endParaRPr>
          </a:p>
        </p:txBody>
      </p:sp>
      <p:pic>
        <p:nvPicPr>
          <p:cNvPr id="45" name="Picture 44"/>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344332" y="1188423"/>
            <a:ext cx="2155322" cy="2416494"/>
          </a:xfrm>
          <a:prstGeom prst="rect">
            <a:avLst/>
          </a:prstGeom>
        </p:spPr>
      </p:pic>
      <p:sp>
        <p:nvSpPr>
          <p:cNvPr id="46" name="TextBox 45"/>
          <p:cNvSpPr txBox="1"/>
          <p:nvPr/>
        </p:nvSpPr>
        <p:spPr>
          <a:xfrm>
            <a:off x="2387600" y="3708381"/>
            <a:ext cx="2112054" cy="33855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600" dirty="0"/>
              <a:t>Standard deviation</a:t>
            </a:r>
            <a:endParaRPr kumimoji="0" lang="en-US" sz="1600" b="0" i="0" u="none" strike="noStrike" cap="none" spc="0" normalizeH="0" baseline="0" dirty="0">
              <a:ln>
                <a:noFill/>
              </a:ln>
              <a:solidFill>
                <a:srgbClr val="000000"/>
              </a:solidFill>
              <a:effectLst/>
              <a:uFillTx/>
              <a:sym typeface="Calibri"/>
            </a:endParaRPr>
          </a:p>
        </p:txBody>
      </p:sp>
      <p:cxnSp>
        <p:nvCxnSpPr>
          <p:cNvPr id="17" name="Straight Connector 16"/>
          <p:cNvCxnSpPr/>
          <p:nvPr/>
        </p:nvCxnSpPr>
        <p:spPr>
          <a:xfrm>
            <a:off x="4603531" y="579119"/>
            <a:ext cx="0" cy="358297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4598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4384675" cy="331788"/>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Normal Distribution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5</a:t>
            </a:fld>
            <a:endParaRPr sz="1050">
              <a:latin typeface="Arial"/>
              <a:cs typeface="Arial"/>
            </a:endParaRPr>
          </a:p>
        </p:txBody>
      </p:sp>
      <p:sp>
        <p:nvSpPr>
          <p:cNvPr id="14" name="TextBox 13"/>
          <p:cNvSpPr txBox="1"/>
          <p:nvPr/>
        </p:nvSpPr>
        <p:spPr>
          <a:xfrm>
            <a:off x="422275" y="1099186"/>
            <a:ext cx="8429806"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For a perfectly symmetric normal distribution, if the mean is 10, how much percentage of values lie below 10?</a:t>
            </a:r>
          </a:p>
          <a:p>
            <a:pPr marL="342900" indent="-342900">
              <a:buAutoNum type="arabicPeriod"/>
            </a:pPr>
            <a:endParaRPr lang="en-US" sz="1400" dirty="0"/>
          </a:p>
          <a:p>
            <a:pPr marL="342900" indent="-342900">
              <a:buAutoNum type="arabicPeriod"/>
            </a:pPr>
            <a:r>
              <a:rPr lang="en-US" sz="1400" dirty="0"/>
              <a:t>The data is symmetric and normally distributed. The mean of the total number of vehicles crossing a particular junction per hour is 20 and the standard deviation is 2. What is the probability that at least 18 vehicles pass through that junction in an hour?</a:t>
            </a:r>
          </a:p>
          <a:p>
            <a:pPr marL="342900" indent="-342900">
              <a:buAutoNum type="arabicPeriod"/>
            </a:pPr>
            <a:endParaRPr kumimoji="0" lang="en-US" sz="1400" b="0" i="0" u="none" strike="noStrike" cap="none" spc="0" normalizeH="0" baseline="0" dirty="0">
              <a:ln>
                <a:noFill/>
              </a:ln>
              <a:solidFill>
                <a:srgbClr val="000000"/>
              </a:solidFill>
              <a:effectLst/>
              <a:uFillTx/>
              <a:sym typeface="Calibri"/>
            </a:endParaRPr>
          </a:p>
          <a:p>
            <a:pPr marL="342900" indent="-342900">
              <a:buAutoNum type="arabicPeriod"/>
            </a:pPr>
            <a:r>
              <a:rPr lang="en-US" sz="1400" dirty="0"/>
              <a:t>Find the mean, median, mode, and range for the following list of values: 1, 2, 4, 6</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69635025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765968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Normal Distribution – Hypothesis testing</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6</a:t>
            </a:fld>
            <a:endParaRPr sz="1050">
              <a:latin typeface="Arial"/>
              <a:cs typeface="Arial"/>
            </a:endParaRPr>
          </a:p>
        </p:txBody>
      </p:sp>
      <p:sp>
        <p:nvSpPr>
          <p:cNvPr id="7" name="TextBox 6"/>
          <p:cNvSpPr txBox="1"/>
          <p:nvPr/>
        </p:nvSpPr>
        <p:spPr>
          <a:xfrm>
            <a:off x="296861" y="898452"/>
            <a:ext cx="3729311"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sym typeface="Calibri"/>
              </a:rPr>
              <a:t>Null hypothesis: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Given a set of values or observations, there is no significant difference or relationship between them. </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It is denoted as H0 (H-zero)</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This is the hypothesis we try to disprove.</a:t>
            </a:r>
            <a:endParaRPr kumimoji="0" lang="en-US" sz="1400" b="0" i="0" u="none" strike="noStrike" cap="none" spc="0" normalizeH="0" baseline="0" dirty="0">
              <a:ln>
                <a:noFill/>
              </a:ln>
              <a:solidFill>
                <a:srgbClr val="000000"/>
              </a:solidFill>
              <a:effectLst/>
              <a:uFillTx/>
              <a:sym typeface="Calibri"/>
            </a:endParaRPr>
          </a:p>
        </p:txBody>
      </p:sp>
      <p:sp>
        <p:nvSpPr>
          <p:cNvPr id="18" name="TextBox 17"/>
          <p:cNvSpPr txBox="1"/>
          <p:nvPr/>
        </p:nvSpPr>
        <p:spPr>
          <a:xfrm>
            <a:off x="4353264" y="882869"/>
            <a:ext cx="3729311" cy="138499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sng" strike="noStrike" cap="none" spc="0" normalizeH="0" baseline="0" dirty="0">
                <a:ln>
                  <a:noFill/>
                </a:ln>
                <a:solidFill>
                  <a:srgbClr val="000000"/>
                </a:solidFill>
                <a:effectLst/>
                <a:uFillTx/>
                <a:sym typeface="Calibri"/>
              </a:rPr>
              <a:t>Alternative hypothesis: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Given a set of values or observations, there is a significant difference or relationship between them.</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It is denoted as H1 (H-one)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This is the hypothesis we try to prove.</a:t>
            </a:r>
            <a:endParaRPr kumimoji="0" lang="en-US" sz="1400" b="0" i="0" u="none" strike="noStrike" cap="none" spc="0" normalizeH="0" baseline="0" dirty="0">
              <a:ln>
                <a:noFill/>
              </a:ln>
              <a:solidFill>
                <a:srgbClr val="000000"/>
              </a:solidFill>
              <a:effectLst/>
              <a:uFillTx/>
              <a:sym typeface="Calibri"/>
            </a:endParaRPr>
          </a:p>
        </p:txBody>
      </p:sp>
      <p:sp>
        <p:nvSpPr>
          <p:cNvPr id="8" name="TextBox 7"/>
          <p:cNvSpPr txBox="1"/>
          <p:nvPr/>
        </p:nvSpPr>
        <p:spPr>
          <a:xfrm>
            <a:off x="829725" y="2232285"/>
            <a:ext cx="7954470"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400" dirty="0"/>
              <a:t>Null hypothesis: “x is equal to y.” 			Alternative hypothesis “x is not equal to y.”</a:t>
            </a:r>
          </a:p>
          <a:p>
            <a:r>
              <a:rPr lang="en-US" sz="1400" dirty="0"/>
              <a:t>Null hypothesis: “x is at least y.” 			Alternative hypothesis “x is less than y.”</a:t>
            </a:r>
          </a:p>
          <a:p>
            <a:r>
              <a:rPr lang="en-US" sz="1400" dirty="0"/>
              <a:t>Null hypothesis: “x is at most y.”  			Alternative hypothesis “x is greater than y.”</a:t>
            </a:r>
            <a:endParaRPr kumimoji="0" lang="en-US" sz="1400" b="0" i="0" u="none" strike="noStrike" cap="none" spc="0" normalizeH="0" baseline="0" dirty="0">
              <a:ln>
                <a:noFill/>
              </a:ln>
              <a:solidFill>
                <a:srgbClr val="000000"/>
              </a:solidFill>
              <a:effectLst/>
              <a:uFillTx/>
              <a:sym typeface="Calibri"/>
            </a:endParaRPr>
          </a:p>
        </p:txBody>
      </p:sp>
      <p:pic>
        <p:nvPicPr>
          <p:cNvPr id="9" name="Picture 8"/>
          <p:cNvPicPr>
            <a:picLocks noChangeAspect="1"/>
          </p:cNvPicPr>
          <p:nvPr/>
        </p:nvPicPr>
        <p:blipFill>
          <a:blip r:embed="rId2"/>
          <a:stretch>
            <a:fillRect/>
          </a:stretch>
        </p:blipFill>
        <p:spPr>
          <a:xfrm>
            <a:off x="1986455" y="3037690"/>
            <a:ext cx="4708985" cy="1849620"/>
          </a:xfrm>
          <a:prstGeom prst="rect">
            <a:avLst/>
          </a:prstGeom>
        </p:spPr>
      </p:pic>
      <p:cxnSp>
        <p:nvCxnSpPr>
          <p:cNvPr id="11" name="Straight Connector 10"/>
          <p:cNvCxnSpPr/>
          <p:nvPr/>
        </p:nvCxnSpPr>
        <p:spPr>
          <a:xfrm>
            <a:off x="4151586" y="579119"/>
            <a:ext cx="0" cy="2458571"/>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3" name="Straight Connector 12"/>
          <p:cNvCxnSpPr/>
          <p:nvPr/>
        </p:nvCxnSpPr>
        <p:spPr>
          <a:xfrm>
            <a:off x="0" y="3037690"/>
            <a:ext cx="9123678" cy="0"/>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5172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Normal Distribution – P value, alpha value, confidence interval</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7</a:t>
            </a:fld>
            <a:endParaRPr sz="1050">
              <a:latin typeface="Arial"/>
              <a:cs typeface="Arial"/>
            </a:endParaRPr>
          </a:p>
        </p:txBody>
      </p:sp>
      <p:sp>
        <p:nvSpPr>
          <p:cNvPr id="4" name="TextBox 3"/>
          <p:cNvSpPr txBox="1"/>
          <p:nvPr/>
        </p:nvSpPr>
        <p:spPr>
          <a:xfrm>
            <a:off x="4704363" y="1005658"/>
            <a:ext cx="4160235"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Font typeface="+mj-lt"/>
              <a:buAutoNum type="arabicPeriod"/>
            </a:pPr>
            <a:r>
              <a:rPr kumimoji="0" lang="en-US" sz="1400" b="0" i="0" u="none" strike="noStrike" cap="none" spc="0" normalizeH="0" baseline="0" dirty="0">
                <a:ln>
                  <a:noFill/>
                </a:ln>
                <a:solidFill>
                  <a:srgbClr val="000000"/>
                </a:solidFill>
                <a:effectLst/>
                <a:uFillTx/>
                <a:sym typeface="Calibri"/>
              </a:rPr>
              <a:t>P </a:t>
            </a:r>
            <a:r>
              <a:rPr lang="en-US" sz="1400" dirty="0"/>
              <a:t>value: The P value, or calculated probability, is the probability of finding the observed, results when the null hypothesis (H0) is true. It can be one sided or two sided.</a:t>
            </a:r>
          </a:p>
          <a:p>
            <a:pPr marL="342900" indent="-342900">
              <a:buFont typeface="+mj-lt"/>
              <a:buAutoNum type="arabicPeriod"/>
            </a:pPr>
            <a:endParaRPr kumimoji="0" lang="en-US" sz="1400" b="0" i="0" u="none" strike="noStrike" cap="none" spc="0" normalizeH="0" baseline="0" dirty="0">
              <a:ln>
                <a:noFill/>
              </a:ln>
              <a:solidFill>
                <a:srgbClr val="000000"/>
              </a:solidFill>
              <a:effectLst/>
              <a:uFillTx/>
              <a:sym typeface="Calibri"/>
            </a:endParaRPr>
          </a:p>
          <a:p>
            <a:pPr marL="342900" indent="-342900">
              <a:buFont typeface="+mj-lt"/>
              <a:buAutoNum type="arabicPeriod"/>
            </a:pPr>
            <a:r>
              <a:rPr lang="en-US" sz="1400" dirty="0"/>
              <a:t>Alpha: The term significance level (alpha) is used to refer to a pre-chosen probability.</a:t>
            </a:r>
          </a:p>
          <a:p>
            <a:pPr marL="342900" indent="-342900">
              <a:buFont typeface="+mj-lt"/>
              <a:buAutoNum type="arabicPeriod"/>
            </a:pPr>
            <a:endParaRPr kumimoji="0" lang="en-US" sz="1400" b="0" i="0" u="none" strike="noStrike" cap="none" spc="0" normalizeH="0" baseline="0" dirty="0">
              <a:ln>
                <a:noFill/>
              </a:ln>
              <a:solidFill>
                <a:srgbClr val="000000"/>
              </a:solidFill>
              <a:effectLst/>
              <a:uFillTx/>
              <a:sym typeface="Calibri"/>
            </a:endParaRPr>
          </a:p>
          <a:p>
            <a:pPr marL="342900" indent="-342900">
              <a:buFont typeface="+mj-lt"/>
              <a:buAutoNum type="arabicPeriod"/>
            </a:pPr>
            <a:r>
              <a:rPr lang="en-US" sz="1400" dirty="0"/>
              <a:t>If your P value is less than the chosen significance level then you reject the null hypothesis.</a:t>
            </a:r>
          </a:p>
          <a:p>
            <a:pPr marL="342900" indent="-342900">
              <a:buFont typeface="+mj-lt"/>
              <a:buAutoNum type="arabicPeriod"/>
            </a:pPr>
            <a:endParaRPr kumimoji="0" lang="en-US" sz="1400" b="0" i="0" u="none" strike="noStrike" cap="none" spc="0" normalizeH="0" baseline="0" dirty="0">
              <a:ln>
                <a:noFill/>
              </a:ln>
              <a:solidFill>
                <a:srgbClr val="000000"/>
              </a:solidFill>
              <a:effectLst/>
              <a:uFillTx/>
              <a:sym typeface="Calibri"/>
            </a:endParaRPr>
          </a:p>
          <a:p>
            <a:pPr marL="342900" indent="-342900">
              <a:buFont typeface="+mj-lt"/>
              <a:buAutoNum type="arabicPeriod"/>
            </a:pPr>
            <a:r>
              <a:rPr lang="en-US" sz="1400" dirty="0"/>
              <a:t>Confidence interval = 1 – Alpha</a:t>
            </a:r>
            <a:endParaRPr kumimoji="0" lang="en-US" sz="1400" b="0" i="0" u="none" strike="noStrike" cap="none" spc="0" normalizeH="0" baseline="0" dirty="0">
              <a:ln>
                <a:noFill/>
              </a:ln>
              <a:solidFill>
                <a:srgbClr val="000000"/>
              </a:solidFill>
              <a:effectLst/>
              <a:uFillTx/>
              <a:sym typeface="Calibri"/>
            </a:endParaRP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sym typeface="Calibri"/>
            </a:endParaRPr>
          </a:p>
        </p:txBody>
      </p:sp>
      <p:sp>
        <p:nvSpPr>
          <p:cNvPr id="15" name="TextBox 14"/>
          <p:cNvSpPr txBox="1"/>
          <p:nvPr/>
        </p:nvSpPr>
        <p:spPr>
          <a:xfrm>
            <a:off x="508000" y="4361600"/>
            <a:ext cx="704893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t>https://commons.wikimedia.org/wiki/File:Region_of_rejections_or_acceptance.png</a:t>
            </a:r>
            <a:endParaRPr kumimoji="0" lang="en-US" sz="1100" b="0" i="0" u="none" strike="noStrike" cap="none" spc="0" normalizeH="0" baseline="0" dirty="0">
              <a:ln>
                <a:noFill/>
              </a:ln>
              <a:solidFill>
                <a:srgbClr val="000000"/>
              </a:solidFill>
              <a:effectLst/>
              <a:uFillTx/>
              <a:sym typeface="Calibri"/>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000" y="1079460"/>
            <a:ext cx="4296979" cy="2819295"/>
          </a:xfrm>
          <a:prstGeom prst="rect">
            <a:avLst/>
          </a:prstGeom>
        </p:spPr>
      </p:pic>
      <p:cxnSp>
        <p:nvCxnSpPr>
          <p:cNvPr id="16" name="Straight Connector 15"/>
          <p:cNvCxnSpPr/>
          <p:nvPr/>
        </p:nvCxnSpPr>
        <p:spPr>
          <a:xfrm>
            <a:off x="4550979" y="579119"/>
            <a:ext cx="0" cy="3236136"/>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25867341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Python for data science – Numpy and Pandas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8</a:t>
            </a:fld>
            <a:endParaRPr sz="1050">
              <a:latin typeface="Arial"/>
              <a:cs typeface="Arial"/>
            </a:endParaRPr>
          </a:p>
        </p:txBody>
      </p:sp>
      <p:sp>
        <p:nvSpPr>
          <p:cNvPr id="4" name="TextBox 3"/>
          <p:cNvSpPr txBox="1"/>
          <p:nvPr/>
        </p:nvSpPr>
        <p:spPr>
          <a:xfrm>
            <a:off x="4704363" y="1127941"/>
            <a:ext cx="4160235"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285750" indent="-285750">
              <a:buFont typeface="Arial" panose="020B0604020202020204" pitchFamily="34" charset="0"/>
              <a:buChar char="•"/>
            </a:pPr>
            <a:r>
              <a:rPr kumimoji="0" lang="en-US" sz="1400" b="0" i="0" u="none" strike="noStrike" cap="none" spc="0" normalizeH="0" baseline="0" dirty="0">
                <a:ln>
                  <a:noFill/>
                </a:ln>
                <a:solidFill>
                  <a:srgbClr val="000000"/>
                </a:solidFill>
                <a:effectLst/>
                <a:uFillTx/>
                <a:sym typeface="Calibri"/>
              </a:rPr>
              <a:t>Installation</a:t>
            </a:r>
            <a:r>
              <a:rPr kumimoji="0" lang="en-US" sz="1400" b="0" i="0" u="none" strike="noStrike" cap="none" spc="0" normalizeH="0" dirty="0">
                <a:ln>
                  <a:noFill/>
                </a:ln>
                <a:solidFill>
                  <a:srgbClr val="000000"/>
                </a:solidFill>
                <a:effectLst/>
                <a:uFillTx/>
                <a:sym typeface="Calibri"/>
              </a:rPr>
              <a:t> of Numpy and Pandas:</a:t>
            </a:r>
          </a:p>
          <a:p>
            <a:pPr marL="285750" lvl="4" indent="-285750">
              <a:buFont typeface="Arial" panose="020B0604020202020204" pitchFamily="34" charset="0"/>
              <a:buChar char="•"/>
            </a:pPr>
            <a:r>
              <a:rPr lang="en-US" sz="1400" dirty="0"/>
              <a:t>pip install </a:t>
            </a:r>
            <a:r>
              <a:rPr lang="en-US" sz="1400" dirty="0" err="1"/>
              <a:t>numpy</a:t>
            </a:r>
            <a:endParaRPr lang="en-US" sz="1400" dirty="0"/>
          </a:p>
          <a:p>
            <a:pPr marL="285750" indent="-285750">
              <a:buFont typeface="Arial" panose="020B0604020202020204" pitchFamily="34" charset="0"/>
              <a:buChar char="•"/>
            </a:pPr>
            <a:r>
              <a:rPr lang="en-US" sz="1400" dirty="0"/>
              <a:t>pip install pandas</a:t>
            </a:r>
          </a:p>
          <a:p>
            <a:pPr marL="285750" indent="-285750">
              <a:buFont typeface="Arial" panose="020B0604020202020204" pitchFamily="34" charset="0"/>
              <a:buChar char="•"/>
            </a:pPr>
            <a:endParaRPr lang="en-US" sz="1400" baseline="0" dirty="0"/>
          </a:p>
          <a:p>
            <a:endParaRPr lang="en-US" sz="1400" dirty="0"/>
          </a:p>
          <a:p>
            <a:pPr marL="285750" indent="-285750">
              <a:buFont typeface="Arial" panose="020B0604020202020204" pitchFamily="34" charset="0"/>
              <a:buChar char="•"/>
            </a:pPr>
            <a:r>
              <a:rPr lang="en-US" sz="1400" dirty="0"/>
              <a:t>Both Numpy and Pandas come by default if you can install Anaconda in your desktops. This is recommended for training purposes</a:t>
            </a:r>
          </a:p>
          <a:p>
            <a:pPr marL="285750" indent="-285750">
              <a:buFont typeface="Arial" panose="020B0604020202020204" pitchFamily="34" charset="0"/>
              <a:buChar char="•"/>
            </a:pPr>
            <a:r>
              <a:rPr lang="en-US" sz="1400" dirty="0"/>
              <a:t>Installation of Anaconda -</a:t>
            </a:r>
            <a:r>
              <a:rPr lang="en-US" sz="1400" dirty="0">
                <a:hlinkClick r:id="rId2"/>
              </a:rPr>
              <a:t>https://www.anaconda.com/distribution/</a:t>
            </a:r>
            <a:endParaRPr lang="en-US" sz="1400" dirty="0"/>
          </a:p>
          <a:p>
            <a:pPr marL="285750" indent="-285750">
              <a:buFont typeface="Arial" panose="020B0604020202020204" pitchFamily="34" charset="0"/>
              <a:buChar char="•"/>
            </a:pPr>
            <a:endParaRPr kumimoji="0" lang="en-US" sz="1400" b="0" i="0" u="none" strike="noStrike" cap="none" spc="0" normalizeH="0" baseline="0" dirty="0">
              <a:ln>
                <a:noFill/>
              </a:ln>
              <a:solidFill>
                <a:srgbClr val="000000"/>
              </a:solidFill>
              <a:effectLst/>
              <a:uFillTx/>
              <a:sym typeface="Calibri"/>
            </a:endParaRPr>
          </a:p>
          <a:p>
            <a:pPr marL="285750" indent="-285750">
              <a:buFont typeface="Arial" panose="020B0604020202020204" pitchFamily="34" charset="0"/>
              <a:buChar char="•"/>
            </a:pPr>
            <a:r>
              <a:rPr lang="en-US" sz="1400" dirty="0"/>
              <a:t>import </a:t>
            </a:r>
            <a:r>
              <a:rPr lang="en-US" sz="1400" dirty="0" err="1"/>
              <a:t>numpy</a:t>
            </a:r>
            <a:r>
              <a:rPr lang="en-US" sz="1400" dirty="0"/>
              <a:t> as np</a:t>
            </a:r>
          </a:p>
          <a:p>
            <a:pPr marL="285750" indent="-285750">
              <a:buFont typeface="Arial" panose="020B0604020202020204" pitchFamily="34" charset="0"/>
              <a:buChar char="•"/>
            </a:pPr>
            <a:r>
              <a:rPr lang="en-US" sz="1400" dirty="0"/>
              <a:t>i</a:t>
            </a:r>
            <a:r>
              <a:rPr kumimoji="0" lang="en-US" sz="1400" b="0" i="0" u="none" strike="noStrike" cap="none" spc="0" normalizeH="0" baseline="0" dirty="0">
                <a:ln>
                  <a:noFill/>
                </a:ln>
                <a:solidFill>
                  <a:srgbClr val="000000"/>
                </a:solidFill>
                <a:effectLst/>
                <a:uFillTx/>
                <a:sym typeface="Calibri"/>
              </a:rPr>
              <a:t>mport</a:t>
            </a:r>
            <a:r>
              <a:rPr kumimoji="0" lang="en-US" sz="1400" b="0" i="0" u="none" strike="noStrike" cap="none" spc="0" normalizeH="0" dirty="0">
                <a:ln>
                  <a:noFill/>
                </a:ln>
                <a:solidFill>
                  <a:srgbClr val="000000"/>
                </a:solidFill>
                <a:effectLst/>
                <a:uFillTx/>
                <a:sym typeface="Calibri"/>
              </a:rPr>
              <a:t> pandas as </a:t>
            </a:r>
            <a:r>
              <a:rPr kumimoji="0" lang="en-US" sz="1400" b="0" i="0" u="none" strike="noStrike" cap="none" spc="0" normalizeH="0" dirty="0" err="1">
                <a:ln>
                  <a:noFill/>
                </a:ln>
                <a:solidFill>
                  <a:srgbClr val="000000"/>
                </a:solidFill>
                <a:effectLst/>
                <a:uFillTx/>
                <a:sym typeface="Calibri"/>
              </a:rPr>
              <a:t>pd</a:t>
            </a:r>
            <a:endParaRPr kumimoji="0" lang="en-US" sz="1400" b="0" i="0" u="none" strike="noStrike" cap="none" spc="0" normalizeH="0" baseline="0" dirty="0">
              <a:ln>
                <a:noFill/>
              </a:ln>
              <a:solidFill>
                <a:srgbClr val="000000"/>
              </a:solidFill>
              <a:effectLst/>
              <a:uFillTx/>
              <a:sym typeface="Calibri"/>
            </a:endParaRPr>
          </a:p>
        </p:txBody>
      </p:sp>
      <p:pic>
        <p:nvPicPr>
          <p:cNvPr id="2" name="Picture 1"/>
          <p:cNvPicPr>
            <a:picLocks noChangeAspect="1"/>
          </p:cNvPicPr>
          <p:nvPr/>
        </p:nvPicPr>
        <p:blipFill>
          <a:blip r:embed="rId3"/>
          <a:stretch>
            <a:fillRect/>
          </a:stretch>
        </p:blipFill>
        <p:spPr>
          <a:xfrm>
            <a:off x="335914" y="1127941"/>
            <a:ext cx="3971925" cy="1133475"/>
          </a:xfrm>
          <a:prstGeom prst="rect">
            <a:avLst/>
          </a:prstGeom>
        </p:spPr>
      </p:pic>
      <p:pic>
        <p:nvPicPr>
          <p:cNvPr id="6" name="Picture 5"/>
          <p:cNvPicPr>
            <a:picLocks noChangeAspect="1"/>
          </p:cNvPicPr>
          <p:nvPr/>
        </p:nvPicPr>
        <p:blipFill>
          <a:blip r:embed="rId4"/>
          <a:stretch>
            <a:fillRect/>
          </a:stretch>
        </p:blipFill>
        <p:spPr>
          <a:xfrm>
            <a:off x="335914" y="2261416"/>
            <a:ext cx="4274185" cy="2209800"/>
          </a:xfrm>
          <a:prstGeom prst="rect">
            <a:avLst/>
          </a:prstGeom>
        </p:spPr>
      </p:pic>
      <p:cxnSp>
        <p:nvCxnSpPr>
          <p:cNvPr id="15" name="Straight Connector 14"/>
          <p:cNvCxnSpPr/>
          <p:nvPr/>
        </p:nvCxnSpPr>
        <p:spPr>
          <a:xfrm>
            <a:off x="4610099" y="579119"/>
            <a:ext cx="0" cy="389209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2050783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spcBef>
                <a:spcPts val="105"/>
              </a:spcBef>
            </a:pPr>
            <a:r>
              <a:rPr lang="en-US" spc="5" dirty="0">
                <a:solidFill>
                  <a:srgbClr val="000000"/>
                </a:solidFill>
                <a:latin typeface="+mn-lt"/>
              </a:rPr>
              <a:t>Python for data science – Numpy and Pandas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9</a:t>
            </a:fld>
            <a:endParaRPr sz="1050">
              <a:latin typeface="Arial"/>
              <a:cs typeface="Arial"/>
            </a:endParaRPr>
          </a:p>
        </p:txBody>
      </p:sp>
      <p:sp>
        <p:nvSpPr>
          <p:cNvPr id="2" name="TextBox 1"/>
          <p:cNvSpPr txBox="1"/>
          <p:nvPr/>
        </p:nvSpPr>
        <p:spPr>
          <a:xfrm>
            <a:off x="297814" y="924910"/>
            <a:ext cx="8520363"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Numpy:</a:t>
            </a:r>
          </a:p>
          <a:p>
            <a:pPr marL="0" marR="0" indent="0" algn="l" defTabSz="457200" rtl="0" fontAlgn="auto" latinLnBrk="0" hangingPunct="0">
              <a:lnSpc>
                <a:spcPct val="100000"/>
              </a:lnSpc>
              <a:spcBef>
                <a:spcPts val="0"/>
              </a:spcBef>
              <a:spcAft>
                <a:spcPts val="0"/>
              </a:spcAft>
              <a:buClrTx/>
              <a:buSzTx/>
              <a:buFontTx/>
              <a:buNone/>
              <a:tabLst/>
            </a:pPr>
            <a:endParaRPr lang="en-US" sz="1400" dirty="0"/>
          </a:p>
          <a:p>
            <a:r>
              <a:rPr lang="en-US" sz="1400" dirty="0"/>
              <a:t>Numpy is the fundamental package for scientific computing with Python. It contains among other things:</a:t>
            </a:r>
          </a:p>
          <a:p>
            <a:pPr marL="285750" indent="-285750">
              <a:buFont typeface="Arial" panose="020B0604020202020204" pitchFamily="34" charset="0"/>
              <a:buChar char="•"/>
            </a:pPr>
            <a:r>
              <a:rPr lang="en-US" sz="1400" dirty="0"/>
              <a:t>a powerful N-dimensional array object</a:t>
            </a:r>
          </a:p>
          <a:p>
            <a:pPr marL="285750" indent="-285750">
              <a:buFont typeface="Arial" panose="020B0604020202020204" pitchFamily="34" charset="0"/>
              <a:buChar char="•"/>
            </a:pPr>
            <a:r>
              <a:rPr lang="en-US" sz="1400" dirty="0"/>
              <a:t>sophisticated (broadcasting) functions</a:t>
            </a:r>
          </a:p>
          <a:p>
            <a:pPr marL="285750" indent="-285750">
              <a:buFont typeface="Arial" panose="020B0604020202020204" pitchFamily="34" charset="0"/>
              <a:buChar char="•"/>
            </a:pPr>
            <a:r>
              <a:rPr lang="en-US" sz="1400" dirty="0"/>
              <a:t>useful linear algebra, Fourier transform, and random number capabilities</a:t>
            </a:r>
          </a:p>
          <a:p>
            <a:pPr marL="285750" indent="-285750">
              <a:buFont typeface="Arial" panose="020B0604020202020204" pitchFamily="34" charset="0"/>
              <a:buChar char="•"/>
            </a:pPr>
            <a:endParaRPr lang="en-US" sz="1400" dirty="0"/>
          </a:p>
          <a:p>
            <a:r>
              <a:rPr lang="en-US" sz="1400" dirty="0"/>
              <a:t>Pandas:</a:t>
            </a:r>
          </a:p>
          <a:p>
            <a:r>
              <a:rPr lang="en-US" sz="1400" dirty="0"/>
              <a:t>Pandas is an open source, BSD-licensed library providing high-performance, easy-to-use data structures and data analysis tools for the Python programming language.</a:t>
            </a:r>
          </a:p>
          <a:p>
            <a:endParaRPr lang="en-US" sz="1400" dirty="0"/>
          </a:p>
          <a:p>
            <a:pPr marL="285750" indent="-285750">
              <a:buFont typeface="Arial" panose="020B0604020202020204" pitchFamily="34" charset="0"/>
              <a:buChar char="•"/>
            </a:pPr>
            <a:r>
              <a:rPr lang="en-US" sz="1400" dirty="0"/>
              <a:t>URL: </a:t>
            </a:r>
            <a:r>
              <a:rPr lang="en-US" sz="1400" dirty="0">
                <a:hlinkClick r:id="rId2"/>
              </a:rPr>
              <a:t>https://numpy.org/</a:t>
            </a:r>
            <a:endParaRPr lang="en-US" sz="1400" dirty="0"/>
          </a:p>
          <a:p>
            <a:pPr marL="285750" indent="-285750">
              <a:buFont typeface="Arial" panose="020B0604020202020204" pitchFamily="34" charset="0"/>
              <a:buChar char="•"/>
            </a:pPr>
            <a:r>
              <a:rPr lang="en-US" sz="1400" dirty="0"/>
              <a:t>URL: </a:t>
            </a:r>
            <a:r>
              <a:rPr lang="en-US" sz="1400" dirty="0">
                <a:hlinkClick r:id="rId3"/>
              </a:rPr>
              <a:t>https://pandas.pydata.org/</a:t>
            </a:r>
            <a:endParaRPr lang="en-US" sz="1400" dirty="0"/>
          </a:p>
        </p:txBody>
      </p:sp>
      <p:pic>
        <p:nvPicPr>
          <p:cNvPr id="16" name="Picture 15"/>
          <p:cNvPicPr>
            <a:picLocks noChangeAspect="1"/>
          </p:cNvPicPr>
          <p:nvPr/>
        </p:nvPicPr>
        <p:blipFill>
          <a:blip r:embed="rId4"/>
          <a:stretch>
            <a:fillRect/>
          </a:stretch>
        </p:blipFill>
        <p:spPr>
          <a:xfrm>
            <a:off x="2484754" y="3782024"/>
            <a:ext cx="3971925" cy="1133475"/>
          </a:xfrm>
          <a:prstGeom prst="rect">
            <a:avLst/>
          </a:prstGeom>
        </p:spPr>
      </p:pic>
    </p:spTree>
    <p:extLst>
      <p:ext uri="{BB962C8B-B14F-4D97-AF65-F5344CB8AC3E}">
        <p14:creationId xmlns:p14="http://schemas.microsoft.com/office/powerpoint/2010/main" val="1569301870"/>
      </p:ext>
    </p:extLst>
  </p:cSld>
  <p:clrMapOvr>
    <a:masterClrMapping/>
  </p:clrMapOvr>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FBF808B8-9FAF-2047-A5FF-545E8511AF46}" vid="{472F4C9E-5029-F242-A1C3-A85FCC5E45DE}"/>
    </a:ext>
  </a:extLst>
</a:theme>
</file>

<file path=ppt/theme/theme3.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697525</TotalTime>
  <Words>2408</Words>
  <Application>Microsoft Office PowerPoint</Application>
  <PresentationFormat>On-screen Show (16:9)</PresentationFormat>
  <Paragraphs>256</Paragraphs>
  <Slides>31</Slides>
  <Notes>0</Notes>
  <HiddenSlides>0</HiddenSlides>
  <MMClips>0</MMClips>
  <ScaleCrop>false</ScaleCrop>
  <HeadingPairs>
    <vt:vector size="8" baseType="variant">
      <vt:variant>
        <vt:lpstr>Fonts Used</vt:lpstr>
      </vt:variant>
      <vt:variant>
        <vt:i4>5</vt:i4>
      </vt:variant>
      <vt:variant>
        <vt:lpstr>Theme</vt:lpstr>
      </vt:variant>
      <vt:variant>
        <vt:i4>2</vt:i4>
      </vt:variant>
      <vt:variant>
        <vt:lpstr>Embedded OLE Servers</vt:lpstr>
      </vt:variant>
      <vt:variant>
        <vt:i4>2</vt:i4>
      </vt:variant>
      <vt:variant>
        <vt:lpstr>Slide Titles</vt:lpstr>
      </vt:variant>
      <vt:variant>
        <vt:i4>31</vt:i4>
      </vt:variant>
    </vt:vector>
  </HeadingPairs>
  <TitlesOfParts>
    <vt:vector size="40" baseType="lpstr">
      <vt:lpstr>Arial</vt:lpstr>
      <vt:lpstr>Calibri</vt:lpstr>
      <vt:lpstr>Calibri Light</vt:lpstr>
      <vt:lpstr>Franklin Gothic Book</vt:lpstr>
      <vt:lpstr>Wingdings</vt:lpstr>
      <vt:lpstr>Infosys Template 1</vt:lpstr>
      <vt:lpstr>3_Office Theme</vt:lpstr>
      <vt:lpstr>Worksheet</vt:lpstr>
      <vt:lpstr>Macro-Enabled Worksheet</vt:lpstr>
      <vt:lpstr>Session 1 –  Stats &amp; ML  </vt:lpstr>
      <vt:lpstr>Agenda</vt:lpstr>
      <vt:lpstr>Normal Distribution</vt:lpstr>
      <vt:lpstr>Normal Distribution – Mean, Median, Mode, Standard Deviation</vt:lpstr>
      <vt:lpstr>Normal Distribution</vt:lpstr>
      <vt:lpstr>Normal Distribution – Hypothesis testing</vt:lpstr>
      <vt:lpstr>Normal Distribution – P value, alpha value, confidence interval</vt:lpstr>
      <vt:lpstr>Python for data science – Numpy and Pandas</vt:lpstr>
      <vt:lpstr>Python for data science – Numpy and Pandas</vt:lpstr>
      <vt:lpstr>Python for data science – Numpy and Pandas</vt:lpstr>
      <vt:lpstr>Regression techniques</vt:lpstr>
      <vt:lpstr>Simple linear regression</vt:lpstr>
      <vt:lpstr>Polynomial regression</vt:lpstr>
      <vt:lpstr>Regression demo</vt:lpstr>
      <vt:lpstr>Regression demo - continued</vt:lpstr>
      <vt:lpstr>Regression demo - continued</vt:lpstr>
      <vt:lpstr>Regression demo - continued</vt:lpstr>
      <vt:lpstr>Regression demo - continued</vt:lpstr>
      <vt:lpstr>Regression demo - continued</vt:lpstr>
      <vt:lpstr>Regression demo - continued</vt:lpstr>
      <vt:lpstr>Regression - metrics</vt:lpstr>
      <vt:lpstr>Regression plots from mtcars dataset</vt:lpstr>
      <vt:lpstr>True values vs Predicted values </vt:lpstr>
      <vt:lpstr>Classification techniques</vt:lpstr>
      <vt:lpstr>Logistic regression:</vt:lpstr>
      <vt:lpstr>Logistic regression - Demo</vt:lpstr>
      <vt:lpstr>Logistic regression - Demo</vt:lpstr>
      <vt:lpstr>Logistic regression - Demo</vt:lpstr>
      <vt:lpstr>Logistic regression - Demo</vt:lpstr>
      <vt:lpstr>Logistic regression - metrics</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Loyola Stalin Soosai</cp:lastModifiedBy>
  <cp:revision>674</cp:revision>
  <dcterms:modified xsi:type="dcterms:W3CDTF">2020-12-16T09:32:17Z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Diana_P@ad.infosys.com</vt:lpwstr>
  </property>
  <property fmtid="{D5CDD505-2E9C-101B-9397-08002B2CF9AE}" pid="8" name="MSIP_Label_be4b3411-284d-4d31-bd4f-bc13ef7f1fd6_SetDate">
    <vt:lpwstr>2018-10-09T05:45:32.0558790Z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Diana_P@ad.infosys.com</vt:lpwstr>
  </property>
  <property fmtid="{D5CDD505-2E9C-101B-9397-08002B2CF9AE}" pid="15" name="MSIP_Label_a0819fa7-4367-4500-ba88-dd630d977609_SetDate">
    <vt:lpwstr>2018-10-09T05:45:32.0558790Z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